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20104100" cy="11468100"/>
  <p:notesSz cx="20104100" cy="114681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50" d="100"/>
          <a:sy n="50" d="100"/>
        </p:scale>
        <p:origin x="420" y="39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507807" y="3505898"/>
            <a:ext cx="17088486" cy="237496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015615" y="6333236"/>
            <a:ext cx="14072870" cy="28273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4/25/2024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4/25/2024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005205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10353611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4/25/2024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4/25/2024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4/25/2024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005205" y="452374"/>
            <a:ext cx="18093690" cy="18094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005205" y="2601150"/>
            <a:ext cx="18093690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4/25/2024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13" Type="http://schemas.openxmlformats.org/officeDocument/2006/relationships/image" Target="../media/image90.png"/><Relationship Id="rId3" Type="http://schemas.openxmlformats.org/officeDocument/2006/relationships/image" Target="../media/image80.png"/><Relationship Id="rId7" Type="http://schemas.openxmlformats.org/officeDocument/2006/relationships/image" Target="../media/image84.png"/><Relationship Id="rId12" Type="http://schemas.openxmlformats.org/officeDocument/2006/relationships/image" Target="../media/image89.png"/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3.png"/><Relationship Id="rId11" Type="http://schemas.openxmlformats.org/officeDocument/2006/relationships/image" Target="../media/image88.png"/><Relationship Id="rId5" Type="http://schemas.openxmlformats.org/officeDocument/2006/relationships/image" Target="../media/image82.png"/><Relationship Id="rId10" Type="http://schemas.openxmlformats.org/officeDocument/2006/relationships/image" Target="../media/image87.png"/><Relationship Id="rId4" Type="http://schemas.openxmlformats.org/officeDocument/2006/relationships/image" Target="../media/image81.png"/><Relationship Id="rId9" Type="http://schemas.openxmlformats.org/officeDocument/2006/relationships/image" Target="../media/image8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jp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jpg"/><Relationship Id="rId7" Type="http://schemas.openxmlformats.org/officeDocument/2006/relationships/image" Target="../media/image11.png"/><Relationship Id="rId12" Type="http://schemas.openxmlformats.org/officeDocument/2006/relationships/image" Target="../media/image1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11" Type="http://schemas.openxmlformats.org/officeDocument/2006/relationships/image" Target="../media/image5.png"/><Relationship Id="rId5" Type="http://schemas.openxmlformats.org/officeDocument/2006/relationships/image" Target="../media/image9.jpg"/><Relationship Id="rId10" Type="http://schemas.openxmlformats.org/officeDocument/2006/relationships/image" Target="../media/image14.png"/><Relationship Id="rId4" Type="http://schemas.openxmlformats.org/officeDocument/2006/relationships/image" Target="../media/image8.jpg"/><Relationship Id="rId9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jp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png"/><Relationship Id="rId3" Type="http://schemas.openxmlformats.org/officeDocument/2006/relationships/image" Target="../media/image30.jpg"/><Relationship Id="rId7" Type="http://schemas.openxmlformats.org/officeDocument/2006/relationships/image" Target="../media/image34.png"/><Relationship Id="rId12" Type="http://schemas.openxmlformats.org/officeDocument/2006/relationships/image" Target="../media/image39.pn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3.jpg"/><Relationship Id="rId11" Type="http://schemas.openxmlformats.org/officeDocument/2006/relationships/image" Target="../media/image38.png"/><Relationship Id="rId5" Type="http://schemas.openxmlformats.org/officeDocument/2006/relationships/image" Target="../media/image32.jpg"/><Relationship Id="rId15" Type="http://schemas.openxmlformats.org/officeDocument/2006/relationships/image" Target="../media/image42.jpeg"/><Relationship Id="rId10" Type="http://schemas.openxmlformats.org/officeDocument/2006/relationships/image" Target="../media/image37.png"/><Relationship Id="rId4" Type="http://schemas.openxmlformats.org/officeDocument/2006/relationships/image" Target="../media/image31.jpg"/><Relationship Id="rId9" Type="http://schemas.openxmlformats.org/officeDocument/2006/relationships/image" Target="../media/image36.png"/><Relationship Id="rId14" Type="http://schemas.openxmlformats.org/officeDocument/2006/relationships/image" Target="../media/image4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4.png"/><Relationship Id="rId3" Type="http://schemas.openxmlformats.org/officeDocument/2006/relationships/image" Target="../media/image44.jpg"/><Relationship Id="rId7" Type="http://schemas.openxmlformats.org/officeDocument/2006/relationships/image" Target="../media/image48.jpg"/><Relationship Id="rId12" Type="http://schemas.openxmlformats.org/officeDocument/2006/relationships/image" Target="../media/image53.png"/><Relationship Id="rId2" Type="http://schemas.openxmlformats.org/officeDocument/2006/relationships/image" Target="../media/image43.jpg"/><Relationship Id="rId16" Type="http://schemas.openxmlformats.org/officeDocument/2006/relationships/image" Target="../media/image5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7.jpg"/><Relationship Id="rId11" Type="http://schemas.openxmlformats.org/officeDocument/2006/relationships/image" Target="../media/image52.png"/><Relationship Id="rId5" Type="http://schemas.openxmlformats.org/officeDocument/2006/relationships/image" Target="../media/image46.jpg"/><Relationship Id="rId15" Type="http://schemas.openxmlformats.org/officeDocument/2006/relationships/image" Target="../media/image56.png"/><Relationship Id="rId10" Type="http://schemas.openxmlformats.org/officeDocument/2006/relationships/image" Target="../media/image51.png"/><Relationship Id="rId4" Type="http://schemas.openxmlformats.org/officeDocument/2006/relationships/image" Target="../media/image45.jpg"/><Relationship Id="rId9" Type="http://schemas.openxmlformats.org/officeDocument/2006/relationships/image" Target="../media/image50.png"/><Relationship Id="rId14" Type="http://schemas.openxmlformats.org/officeDocument/2006/relationships/image" Target="../media/image5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9.jpg"/><Relationship Id="rId7" Type="http://schemas.openxmlformats.org/officeDocument/2006/relationships/image" Target="../media/image63.png"/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9.png"/><Relationship Id="rId11" Type="http://schemas.openxmlformats.org/officeDocument/2006/relationships/image" Target="../media/image74.png"/><Relationship Id="rId5" Type="http://schemas.openxmlformats.org/officeDocument/2006/relationships/image" Target="../media/image68.png"/><Relationship Id="rId10" Type="http://schemas.openxmlformats.org/officeDocument/2006/relationships/image" Target="../media/image73.png"/><Relationship Id="rId4" Type="http://schemas.openxmlformats.org/officeDocument/2006/relationships/image" Target="../media/image67.jpg"/><Relationship Id="rId9" Type="http://schemas.openxmlformats.org/officeDocument/2006/relationships/image" Target="../media/image7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8472805"/>
            <a:ext cx="20104100" cy="2995295"/>
            <a:chOff x="0" y="8313883"/>
            <a:chExt cx="20104100" cy="2995295"/>
          </a:xfrm>
        </p:grpSpPr>
        <p:sp>
          <p:nvSpPr>
            <p:cNvPr id="3" name="object 3"/>
            <p:cNvSpPr/>
            <p:nvPr/>
          </p:nvSpPr>
          <p:spPr>
            <a:xfrm>
              <a:off x="0" y="8313883"/>
              <a:ext cx="20104100" cy="2995295"/>
            </a:xfrm>
            <a:custGeom>
              <a:avLst/>
              <a:gdLst/>
              <a:ahLst/>
              <a:cxnLst/>
              <a:rect l="l" t="t" r="r" b="b"/>
              <a:pathLst>
                <a:path w="20104100" h="2995295">
                  <a:moveTo>
                    <a:pt x="20104099" y="0"/>
                  </a:moveTo>
                  <a:lnTo>
                    <a:pt x="0" y="0"/>
                  </a:lnTo>
                  <a:lnTo>
                    <a:pt x="0" y="2994673"/>
                  </a:lnTo>
                  <a:lnTo>
                    <a:pt x="20104099" y="2994673"/>
                  </a:lnTo>
                  <a:lnTo>
                    <a:pt x="20104099" y="0"/>
                  </a:lnTo>
                  <a:close/>
                </a:path>
              </a:pathLst>
            </a:custGeom>
            <a:solidFill>
              <a:srgbClr val="428C9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5583" y="8803292"/>
              <a:ext cx="4232572" cy="2245376"/>
            </a:xfrm>
            <a:prstGeom prst="rect">
              <a:avLst/>
            </a:prstGeom>
          </p:spPr>
        </p:pic>
      </p:grp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18619" y="4956079"/>
            <a:ext cx="6748454" cy="39412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170087" y="2206134"/>
            <a:ext cx="6448793" cy="4728812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19372" y="2434187"/>
            <a:ext cx="11676283" cy="1442134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8288630" y="10849764"/>
            <a:ext cx="1495174" cy="26562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59385"/>
            <a:ext cx="20104100" cy="11308715"/>
            <a:chOff x="0" y="0"/>
            <a:chExt cx="20104100" cy="11308715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20104100" cy="9916160"/>
            </a:xfrm>
            <a:custGeom>
              <a:avLst/>
              <a:gdLst/>
              <a:ahLst/>
              <a:cxnLst/>
              <a:rect l="l" t="t" r="r" b="b"/>
              <a:pathLst>
                <a:path w="20104100" h="9916160">
                  <a:moveTo>
                    <a:pt x="0" y="9915928"/>
                  </a:moveTo>
                  <a:lnTo>
                    <a:pt x="20104099" y="9915928"/>
                  </a:lnTo>
                  <a:lnTo>
                    <a:pt x="20104099" y="0"/>
                  </a:lnTo>
                  <a:lnTo>
                    <a:pt x="0" y="0"/>
                  </a:lnTo>
                  <a:lnTo>
                    <a:pt x="0" y="9915928"/>
                  </a:lnTo>
                  <a:close/>
                </a:path>
              </a:pathLst>
            </a:custGeom>
            <a:solidFill>
              <a:srgbClr val="FFF2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9915928"/>
              <a:ext cx="20104100" cy="1393190"/>
            </a:xfrm>
            <a:custGeom>
              <a:avLst/>
              <a:gdLst/>
              <a:ahLst/>
              <a:cxnLst/>
              <a:rect l="l" t="t" r="r" b="b"/>
              <a:pathLst>
                <a:path w="20104100" h="1393190">
                  <a:moveTo>
                    <a:pt x="20104099" y="0"/>
                  </a:moveTo>
                  <a:lnTo>
                    <a:pt x="0" y="0"/>
                  </a:lnTo>
                  <a:lnTo>
                    <a:pt x="0" y="1392627"/>
                  </a:lnTo>
                  <a:lnTo>
                    <a:pt x="20104099" y="1392627"/>
                  </a:lnTo>
                  <a:lnTo>
                    <a:pt x="20104099" y="0"/>
                  </a:lnTo>
                  <a:close/>
                </a:path>
              </a:pathLst>
            </a:custGeom>
            <a:solidFill>
              <a:srgbClr val="5E9F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57112" y="192161"/>
              <a:ext cx="17804921" cy="2555231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769336" y="3664810"/>
              <a:ext cx="9999695" cy="594746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8946" y="3842815"/>
              <a:ext cx="9402855" cy="530873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267689" y="10849764"/>
              <a:ext cx="1495174" cy="26562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20104100" cy="11466195"/>
            <a:chOff x="0" y="0"/>
            <a:chExt cx="20104100" cy="11466195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20104100" cy="10523855"/>
            </a:xfrm>
            <a:custGeom>
              <a:avLst/>
              <a:gdLst/>
              <a:ahLst/>
              <a:cxnLst/>
              <a:rect l="l" t="t" r="r" b="b"/>
              <a:pathLst>
                <a:path w="20104100" h="10523855">
                  <a:moveTo>
                    <a:pt x="0" y="10523239"/>
                  </a:moveTo>
                  <a:lnTo>
                    <a:pt x="20104099" y="10523239"/>
                  </a:lnTo>
                  <a:lnTo>
                    <a:pt x="20104099" y="0"/>
                  </a:lnTo>
                  <a:lnTo>
                    <a:pt x="0" y="0"/>
                  </a:lnTo>
                  <a:lnTo>
                    <a:pt x="0" y="10523239"/>
                  </a:lnTo>
                  <a:close/>
                </a:path>
              </a:pathLst>
            </a:custGeom>
            <a:solidFill>
              <a:srgbClr val="E3ED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10523239"/>
              <a:ext cx="20104100" cy="942975"/>
            </a:xfrm>
            <a:custGeom>
              <a:avLst/>
              <a:gdLst/>
              <a:ahLst/>
              <a:cxnLst/>
              <a:rect l="l" t="t" r="r" b="b"/>
              <a:pathLst>
                <a:path w="20104100" h="942975">
                  <a:moveTo>
                    <a:pt x="0" y="942379"/>
                  </a:moveTo>
                  <a:lnTo>
                    <a:pt x="0" y="0"/>
                  </a:lnTo>
                  <a:lnTo>
                    <a:pt x="20104099" y="0"/>
                  </a:lnTo>
                  <a:lnTo>
                    <a:pt x="20104099" y="942379"/>
                  </a:lnTo>
                  <a:lnTo>
                    <a:pt x="0" y="942379"/>
                  </a:lnTo>
                  <a:close/>
                </a:path>
              </a:pathLst>
            </a:custGeom>
            <a:solidFill>
              <a:srgbClr val="3167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24353" y="2544425"/>
              <a:ext cx="2963260" cy="279572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14501" y="6345356"/>
              <a:ext cx="2418774" cy="2575837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377371" y="6272867"/>
              <a:ext cx="2854007" cy="281239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653973" y="2544425"/>
              <a:ext cx="2575837" cy="2575837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63321" y="2544425"/>
              <a:ext cx="3005144" cy="2931847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503212" y="312032"/>
              <a:ext cx="13584015" cy="1231377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57918" y="6604782"/>
              <a:ext cx="2217783" cy="86435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095820" y="9379567"/>
              <a:ext cx="2665754" cy="960473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509048" y="5748808"/>
              <a:ext cx="2771361" cy="861711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198925" y="9396154"/>
              <a:ext cx="3201632" cy="847764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5654404" y="5746169"/>
              <a:ext cx="3501934" cy="864350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8236277" y="10954472"/>
              <a:ext cx="1495174" cy="26562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59385"/>
            <a:ext cx="20104100" cy="11308715"/>
            <a:chOff x="0" y="0"/>
            <a:chExt cx="20104100" cy="11308715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20104100" cy="9109710"/>
            </a:xfrm>
            <a:custGeom>
              <a:avLst/>
              <a:gdLst/>
              <a:ahLst/>
              <a:cxnLst/>
              <a:rect l="l" t="t" r="r" b="b"/>
              <a:pathLst>
                <a:path w="20104100" h="9109710">
                  <a:moveTo>
                    <a:pt x="0" y="9109670"/>
                  </a:moveTo>
                  <a:lnTo>
                    <a:pt x="20104099" y="9109670"/>
                  </a:lnTo>
                  <a:lnTo>
                    <a:pt x="20104099" y="0"/>
                  </a:lnTo>
                  <a:lnTo>
                    <a:pt x="0" y="0"/>
                  </a:lnTo>
                  <a:lnTo>
                    <a:pt x="0" y="9109670"/>
                  </a:lnTo>
                  <a:close/>
                </a:path>
              </a:pathLst>
            </a:custGeom>
            <a:solidFill>
              <a:srgbClr val="FFF2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9109670"/>
              <a:ext cx="20104100" cy="2199005"/>
            </a:xfrm>
            <a:custGeom>
              <a:avLst/>
              <a:gdLst/>
              <a:ahLst/>
              <a:cxnLst/>
              <a:rect l="l" t="t" r="r" b="b"/>
              <a:pathLst>
                <a:path w="20104100" h="2199004">
                  <a:moveTo>
                    <a:pt x="20104099" y="0"/>
                  </a:moveTo>
                  <a:lnTo>
                    <a:pt x="0" y="0"/>
                  </a:lnTo>
                  <a:lnTo>
                    <a:pt x="0" y="2198885"/>
                  </a:lnTo>
                  <a:lnTo>
                    <a:pt x="20104099" y="2198885"/>
                  </a:lnTo>
                  <a:lnTo>
                    <a:pt x="20104099" y="0"/>
                  </a:lnTo>
                  <a:close/>
                </a:path>
              </a:pathLst>
            </a:custGeom>
            <a:solidFill>
              <a:srgbClr val="FD977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851728" y="1465505"/>
              <a:ext cx="6792595" cy="942975"/>
            </a:xfrm>
            <a:custGeom>
              <a:avLst/>
              <a:gdLst/>
              <a:ahLst/>
              <a:cxnLst/>
              <a:rect l="l" t="t" r="r" b="b"/>
              <a:pathLst>
                <a:path w="6792594" h="942975">
                  <a:moveTo>
                    <a:pt x="444803" y="223658"/>
                  </a:moveTo>
                  <a:lnTo>
                    <a:pt x="248788" y="223658"/>
                  </a:lnTo>
                  <a:lnTo>
                    <a:pt x="248788" y="932327"/>
                  </a:lnTo>
                  <a:lnTo>
                    <a:pt x="444803" y="932327"/>
                  </a:lnTo>
                  <a:lnTo>
                    <a:pt x="444803" y="223658"/>
                  </a:lnTo>
                  <a:close/>
                </a:path>
                <a:path w="6792594" h="942975">
                  <a:moveTo>
                    <a:pt x="693591" y="54029"/>
                  </a:moveTo>
                  <a:lnTo>
                    <a:pt x="0" y="54029"/>
                  </a:lnTo>
                  <a:lnTo>
                    <a:pt x="0" y="223658"/>
                  </a:lnTo>
                  <a:lnTo>
                    <a:pt x="693591" y="223658"/>
                  </a:lnTo>
                  <a:lnTo>
                    <a:pt x="693591" y="54029"/>
                  </a:lnTo>
                  <a:close/>
                </a:path>
                <a:path w="6792594" h="942975">
                  <a:moveTo>
                    <a:pt x="1000827" y="0"/>
                  </a:moveTo>
                  <a:lnTo>
                    <a:pt x="812351" y="0"/>
                  </a:lnTo>
                  <a:lnTo>
                    <a:pt x="812351" y="932327"/>
                  </a:lnTo>
                  <a:lnTo>
                    <a:pt x="1000827" y="932327"/>
                  </a:lnTo>
                  <a:lnTo>
                    <a:pt x="1000827" y="567940"/>
                  </a:lnTo>
                  <a:lnTo>
                    <a:pt x="1003418" y="530795"/>
                  </a:lnTo>
                  <a:lnTo>
                    <a:pt x="1024151" y="471111"/>
                  </a:lnTo>
                  <a:lnTo>
                    <a:pt x="1064517" y="430431"/>
                  </a:lnTo>
                  <a:lnTo>
                    <a:pt x="1114149" y="409699"/>
                  </a:lnTo>
                  <a:lnTo>
                    <a:pt x="1141556" y="407108"/>
                  </a:lnTo>
                  <a:lnTo>
                    <a:pt x="1425548" y="407108"/>
                  </a:lnTo>
                  <a:lnTo>
                    <a:pt x="1403381" y="361245"/>
                  </a:lnTo>
                  <a:lnTo>
                    <a:pt x="1380326" y="331717"/>
                  </a:lnTo>
                  <a:lnTo>
                    <a:pt x="1000827" y="331717"/>
                  </a:lnTo>
                  <a:lnTo>
                    <a:pt x="1000827" y="0"/>
                  </a:lnTo>
                  <a:close/>
                </a:path>
                <a:path w="6792594" h="942975">
                  <a:moveTo>
                    <a:pt x="1425548" y="407108"/>
                  </a:moveTo>
                  <a:lnTo>
                    <a:pt x="1141556" y="407108"/>
                  </a:lnTo>
                  <a:lnTo>
                    <a:pt x="1182720" y="413340"/>
                  </a:lnTo>
                  <a:lnTo>
                    <a:pt x="1214735" y="432037"/>
                  </a:lnTo>
                  <a:lnTo>
                    <a:pt x="1237604" y="463198"/>
                  </a:lnTo>
                  <a:lnTo>
                    <a:pt x="1251325" y="506824"/>
                  </a:lnTo>
                  <a:lnTo>
                    <a:pt x="1255898" y="562914"/>
                  </a:lnTo>
                  <a:lnTo>
                    <a:pt x="1255898" y="932327"/>
                  </a:lnTo>
                  <a:lnTo>
                    <a:pt x="1444374" y="932327"/>
                  </a:lnTo>
                  <a:lnTo>
                    <a:pt x="1444374" y="521450"/>
                  </a:lnTo>
                  <a:lnTo>
                    <a:pt x="1439820" y="461766"/>
                  </a:lnTo>
                  <a:lnTo>
                    <a:pt x="1426155" y="408364"/>
                  </a:lnTo>
                  <a:lnTo>
                    <a:pt x="1425548" y="407108"/>
                  </a:lnTo>
                  <a:close/>
                </a:path>
                <a:path w="6792594" h="942975">
                  <a:moveTo>
                    <a:pt x="1191817" y="245018"/>
                  </a:moveTo>
                  <a:lnTo>
                    <a:pt x="1140300" y="250437"/>
                  </a:lnTo>
                  <a:lnTo>
                    <a:pt x="1091296" y="266693"/>
                  </a:lnTo>
                  <a:lnTo>
                    <a:pt x="1044805" y="293786"/>
                  </a:lnTo>
                  <a:lnTo>
                    <a:pt x="1000827" y="331717"/>
                  </a:lnTo>
                  <a:lnTo>
                    <a:pt x="1380326" y="331717"/>
                  </a:lnTo>
                  <a:lnTo>
                    <a:pt x="1332938" y="287425"/>
                  </a:lnTo>
                  <a:lnTo>
                    <a:pt x="1290138" y="263866"/>
                  </a:lnTo>
                  <a:lnTo>
                    <a:pt x="1243098" y="249730"/>
                  </a:lnTo>
                  <a:lnTo>
                    <a:pt x="1191817" y="245018"/>
                  </a:lnTo>
                  <a:close/>
                </a:path>
                <a:path w="6792594" h="942975">
                  <a:moveTo>
                    <a:pt x="2172273" y="395799"/>
                  </a:moveTo>
                  <a:lnTo>
                    <a:pt x="1886256" y="395799"/>
                  </a:lnTo>
                  <a:lnTo>
                    <a:pt x="1936281" y="402553"/>
                  </a:lnTo>
                  <a:lnTo>
                    <a:pt x="1972013" y="422814"/>
                  </a:lnTo>
                  <a:lnTo>
                    <a:pt x="1993452" y="456582"/>
                  </a:lnTo>
                  <a:lnTo>
                    <a:pt x="2000598" y="503859"/>
                  </a:lnTo>
                  <a:lnTo>
                    <a:pt x="2000598" y="507628"/>
                  </a:lnTo>
                  <a:lnTo>
                    <a:pt x="1859859" y="507628"/>
                  </a:lnTo>
                  <a:lnTo>
                    <a:pt x="1797982" y="510848"/>
                  </a:lnTo>
                  <a:lnTo>
                    <a:pt x="1743013" y="520507"/>
                  </a:lnTo>
                  <a:lnTo>
                    <a:pt x="1694953" y="536606"/>
                  </a:lnTo>
                  <a:lnTo>
                    <a:pt x="1653803" y="559145"/>
                  </a:lnTo>
                  <a:lnTo>
                    <a:pt x="1620818" y="588201"/>
                  </a:lnTo>
                  <a:lnTo>
                    <a:pt x="1597255" y="623855"/>
                  </a:lnTo>
                  <a:lnTo>
                    <a:pt x="1583115" y="666105"/>
                  </a:lnTo>
                  <a:lnTo>
                    <a:pt x="1578402" y="714952"/>
                  </a:lnTo>
                  <a:lnTo>
                    <a:pt x="1582958" y="763955"/>
                  </a:lnTo>
                  <a:lnTo>
                    <a:pt x="1596626" y="807933"/>
                  </a:lnTo>
                  <a:lnTo>
                    <a:pt x="1619404" y="846885"/>
                  </a:lnTo>
                  <a:lnTo>
                    <a:pt x="1651290" y="880810"/>
                  </a:lnTo>
                  <a:lnTo>
                    <a:pt x="1689844" y="907747"/>
                  </a:lnTo>
                  <a:lnTo>
                    <a:pt x="1732644" y="926987"/>
                  </a:lnTo>
                  <a:lnTo>
                    <a:pt x="1779687" y="938531"/>
                  </a:lnTo>
                  <a:lnTo>
                    <a:pt x="1830970" y="942379"/>
                  </a:lnTo>
                  <a:lnTo>
                    <a:pt x="1882796" y="936646"/>
                  </a:lnTo>
                  <a:lnTo>
                    <a:pt x="1930230" y="919448"/>
                  </a:lnTo>
                  <a:lnTo>
                    <a:pt x="1973268" y="890784"/>
                  </a:lnTo>
                  <a:lnTo>
                    <a:pt x="2011907" y="850654"/>
                  </a:lnTo>
                  <a:lnTo>
                    <a:pt x="2189074" y="850654"/>
                  </a:lnTo>
                  <a:lnTo>
                    <a:pt x="2189074" y="787829"/>
                  </a:lnTo>
                  <a:lnTo>
                    <a:pt x="1872424" y="787829"/>
                  </a:lnTo>
                  <a:lnTo>
                    <a:pt x="1848709" y="786651"/>
                  </a:lnTo>
                  <a:lnTo>
                    <a:pt x="1809765" y="777227"/>
                  </a:lnTo>
                  <a:lnTo>
                    <a:pt x="1774741" y="744794"/>
                  </a:lnTo>
                  <a:lnTo>
                    <a:pt x="1768145" y="712439"/>
                  </a:lnTo>
                  <a:lnTo>
                    <a:pt x="1775212" y="681654"/>
                  </a:lnTo>
                  <a:lnTo>
                    <a:pt x="1796416" y="659665"/>
                  </a:lnTo>
                  <a:lnTo>
                    <a:pt x="1831755" y="646472"/>
                  </a:lnTo>
                  <a:lnTo>
                    <a:pt x="1881230" y="642074"/>
                  </a:lnTo>
                  <a:lnTo>
                    <a:pt x="2189074" y="642074"/>
                  </a:lnTo>
                  <a:lnTo>
                    <a:pt x="2189074" y="501345"/>
                  </a:lnTo>
                  <a:lnTo>
                    <a:pt x="2184205" y="439227"/>
                  </a:lnTo>
                  <a:lnTo>
                    <a:pt x="2172273" y="395799"/>
                  </a:lnTo>
                  <a:close/>
                </a:path>
                <a:path w="6792594" h="942975">
                  <a:moveTo>
                    <a:pt x="2189074" y="850654"/>
                  </a:moveTo>
                  <a:lnTo>
                    <a:pt x="2011907" y="850654"/>
                  </a:lnTo>
                  <a:lnTo>
                    <a:pt x="2011907" y="932327"/>
                  </a:lnTo>
                  <a:lnTo>
                    <a:pt x="2189074" y="932327"/>
                  </a:lnTo>
                  <a:lnTo>
                    <a:pt x="2189074" y="850654"/>
                  </a:lnTo>
                  <a:close/>
                </a:path>
                <a:path w="6792594" h="942975">
                  <a:moveTo>
                    <a:pt x="2189074" y="642074"/>
                  </a:moveTo>
                  <a:lnTo>
                    <a:pt x="1999342" y="642074"/>
                  </a:lnTo>
                  <a:lnTo>
                    <a:pt x="1999342" y="674743"/>
                  </a:lnTo>
                  <a:lnTo>
                    <a:pt x="1996907" y="699245"/>
                  </a:lnTo>
                  <a:lnTo>
                    <a:pt x="1977431" y="740710"/>
                  </a:lnTo>
                  <a:lnTo>
                    <a:pt x="1940751" y="770866"/>
                  </a:lnTo>
                  <a:lnTo>
                    <a:pt x="1896769" y="785944"/>
                  </a:lnTo>
                  <a:lnTo>
                    <a:pt x="1872424" y="787829"/>
                  </a:lnTo>
                  <a:lnTo>
                    <a:pt x="2189074" y="787829"/>
                  </a:lnTo>
                  <a:lnTo>
                    <a:pt x="2189074" y="642074"/>
                  </a:lnTo>
                  <a:close/>
                </a:path>
                <a:path w="6792594" h="942975">
                  <a:moveTo>
                    <a:pt x="1910130" y="245018"/>
                  </a:moveTo>
                  <a:lnTo>
                    <a:pt x="1854212" y="247706"/>
                  </a:lnTo>
                  <a:lnTo>
                    <a:pt x="1800390" y="255768"/>
                  </a:lnTo>
                  <a:lnTo>
                    <a:pt x="1748665" y="269206"/>
                  </a:lnTo>
                  <a:lnTo>
                    <a:pt x="1699034" y="288019"/>
                  </a:lnTo>
                  <a:lnTo>
                    <a:pt x="1651498" y="312206"/>
                  </a:lnTo>
                  <a:lnTo>
                    <a:pt x="1606055" y="341769"/>
                  </a:lnTo>
                  <a:lnTo>
                    <a:pt x="1690241" y="463650"/>
                  </a:lnTo>
                  <a:lnTo>
                    <a:pt x="1710110" y="449829"/>
                  </a:lnTo>
                  <a:lnTo>
                    <a:pt x="1732019" y="437264"/>
                  </a:lnTo>
                  <a:lnTo>
                    <a:pt x="1781956" y="415903"/>
                  </a:lnTo>
                  <a:lnTo>
                    <a:pt x="1835673" y="400825"/>
                  </a:lnTo>
                  <a:lnTo>
                    <a:pt x="1886256" y="395799"/>
                  </a:lnTo>
                  <a:lnTo>
                    <a:pt x="2172273" y="395799"/>
                  </a:lnTo>
                  <a:lnTo>
                    <a:pt x="2169597" y="386061"/>
                  </a:lnTo>
                  <a:lnTo>
                    <a:pt x="2145249" y="341848"/>
                  </a:lnTo>
                  <a:lnTo>
                    <a:pt x="2111160" y="306587"/>
                  </a:lnTo>
                  <a:lnTo>
                    <a:pt x="2069382" y="279651"/>
                  </a:lnTo>
                  <a:lnTo>
                    <a:pt x="2021950" y="260410"/>
                  </a:lnTo>
                  <a:lnTo>
                    <a:pt x="1968865" y="248866"/>
                  </a:lnTo>
                  <a:lnTo>
                    <a:pt x="1910130" y="245018"/>
                  </a:lnTo>
                  <a:close/>
                </a:path>
                <a:path w="6792594" h="942975">
                  <a:moveTo>
                    <a:pt x="2549377" y="256327"/>
                  </a:moveTo>
                  <a:lnTo>
                    <a:pt x="2360901" y="256327"/>
                  </a:lnTo>
                  <a:lnTo>
                    <a:pt x="2360901" y="932327"/>
                  </a:lnTo>
                  <a:lnTo>
                    <a:pt x="2549377" y="932327"/>
                  </a:lnTo>
                  <a:lnTo>
                    <a:pt x="2549377" y="555375"/>
                  </a:lnTo>
                  <a:lnTo>
                    <a:pt x="2551967" y="518230"/>
                  </a:lnTo>
                  <a:lnTo>
                    <a:pt x="2572692" y="458546"/>
                  </a:lnTo>
                  <a:lnTo>
                    <a:pt x="2613056" y="417866"/>
                  </a:lnTo>
                  <a:lnTo>
                    <a:pt x="2662688" y="397134"/>
                  </a:lnTo>
                  <a:lnTo>
                    <a:pt x="2690096" y="394542"/>
                  </a:lnTo>
                  <a:lnTo>
                    <a:pt x="2968020" y="394542"/>
                  </a:lnTo>
                  <a:lnTo>
                    <a:pt x="2951926" y="361245"/>
                  </a:lnTo>
                  <a:lnTo>
                    <a:pt x="2928875" y="331717"/>
                  </a:lnTo>
                  <a:lnTo>
                    <a:pt x="2549377" y="331717"/>
                  </a:lnTo>
                  <a:lnTo>
                    <a:pt x="2549377" y="256327"/>
                  </a:lnTo>
                  <a:close/>
                </a:path>
                <a:path w="6792594" h="942975">
                  <a:moveTo>
                    <a:pt x="2968020" y="394542"/>
                  </a:moveTo>
                  <a:lnTo>
                    <a:pt x="2690096" y="394542"/>
                  </a:lnTo>
                  <a:lnTo>
                    <a:pt x="2731260" y="400775"/>
                  </a:lnTo>
                  <a:lnTo>
                    <a:pt x="2763278" y="419472"/>
                  </a:lnTo>
                  <a:lnTo>
                    <a:pt x="2786150" y="450633"/>
                  </a:lnTo>
                  <a:lnTo>
                    <a:pt x="2799873" y="494259"/>
                  </a:lnTo>
                  <a:lnTo>
                    <a:pt x="2804448" y="550349"/>
                  </a:lnTo>
                  <a:lnTo>
                    <a:pt x="2804448" y="932327"/>
                  </a:lnTo>
                  <a:lnTo>
                    <a:pt x="2992924" y="932327"/>
                  </a:lnTo>
                  <a:lnTo>
                    <a:pt x="2992924" y="521450"/>
                  </a:lnTo>
                  <a:lnTo>
                    <a:pt x="2988368" y="461766"/>
                  </a:lnTo>
                  <a:lnTo>
                    <a:pt x="2974701" y="408364"/>
                  </a:lnTo>
                  <a:lnTo>
                    <a:pt x="2968020" y="394542"/>
                  </a:lnTo>
                  <a:close/>
                </a:path>
                <a:path w="6792594" h="942975">
                  <a:moveTo>
                    <a:pt x="2741623" y="245018"/>
                  </a:moveTo>
                  <a:lnTo>
                    <a:pt x="2689556" y="250437"/>
                  </a:lnTo>
                  <a:lnTo>
                    <a:pt x="2640160" y="266693"/>
                  </a:lnTo>
                  <a:lnTo>
                    <a:pt x="2593434" y="293786"/>
                  </a:lnTo>
                  <a:lnTo>
                    <a:pt x="2549377" y="331717"/>
                  </a:lnTo>
                  <a:lnTo>
                    <a:pt x="2928875" y="331717"/>
                  </a:lnTo>
                  <a:lnTo>
                    <a:pt x="2882037" y="287425"/>
                  </a:lnTo>
                  <a:lnTo>
                    <a:pt x="2839630" y="263866"/>
                  </a:lnTo>
                  <a:lnTo>
                    <a:pt x="2792825" y="249730"/>
                  </a:lnTo>
                  <a:lnTo>
                    <a:pt x="2741623" y="245018"/>
                  </a:lnTo>
                  <a:close/>
                </a:path>
                <a:path w="6792594" h="942975">
                  <a:moveTo>
                    <a:pt x="3351866" y="0"/>
                  </a:moveTo>
                  <a:lnTo>
                    <a:pt x="3163390" y="0"/>
                  </a:lnTo>
                  <a:lnTo>
                    <a:pt x="3163390" y="932327"/>
                  </a:lnTo>
                  <a:lnTo>
                    <a:pt x="3351866" y="932327"/>
                  </a:lnTo>
                  <a:lnTo>
                    <a:pt x="3351866" y="737569"/>
                  </a:lnTo>
                  <a:lnTo>
                    <a:pt x="3413435" y="673487"/>
                  </a:lnTo>
                  <a:lnTo>
                    <a:pt x="3637480" y="673487"/>
                  </a:lnTo>
                  <a:lnTo>
                    <a:pt x="3541598" y="528989"/>
                  </a:lnTo>
                  <a:lnTo>
                    <a:pt x="3588862" y="478728"/>
                  </a:lnTo>
                  <a:lnTo>
                    <a:pt x="3351866" y="478728"/>
                  </a:lnTo>
                  <a:lnTo>
                    <a:pt x="3351866" y="0"/>
                  </a:lnTo>
                  <a:close/>
                </a:path>
                <a:path w="6792594" h="942975">
                  <a:moveTo>
                    <a:pt x="3637480" y="673487"/>
                  </a:moveTo>
                  <a:lnTo>
                    <a:pt x="3413435" y="673487"/>
                  </a:lnTo>
                  <a:lnTo>
                    <a:pt x="3585576" y="932327"/>
                  </a:lnTo>
                  <a:lnTo>
                    <a:pt x="3809234" y="932327"/>
                  </a:lnTo>
                  <a:lnTo>
                    <a:pt x="3637480" y="673487"/>
                  </a:lnTo>
                  <a:close/>
                </a:path>
                <a:path w="6792594" h="942975">
                  <a:moveTo>
                    <a:pt x="3799182" y="255070"/>
                  </a:moveTo>
                  <a:lnTo>
                    <a:pt x="3561703" y="255070"/>
                  </a:lnTo>
                  <a:lnTo>
                    <a:pt x="3351866" y="478728"/>
                  </a:lnTo>
                  <a:lnTo>
                    <a:pt x="3588862" y="478728"/>
                  </a:lnTo>
                  <a:lnTo>
                    <a:pt x="3799182" y="255070"/>
                  </a:lnTo>
                  <a:close/>
                </a:path>
                <a:path w="6792594" h="942975">
                  <a:moveTo>
                    <a:pt x="5270342" y="245018"/>
                  </a:moveTo>
                  <a:lnTo>
                    <a:pt x="5220670" y="247845"/>
                  </a:lnTo>
                  <a:lnTo>
                    <a:pt x="5173863" y="256327"/>
                  </a:lnTo>
                  <a:lnTo>
                    <a:pt x="5129918" y="270462"/>
                  </a:lnTo>
                  <a:lnTo>
                    <a:pt x="5088836" y="290252"/>
                  </a:lnTo>
                  <a:lnTo>
                    <a:pt x="5050617" y="315697"/>
                  </a:lnTo>
                  <a:lnTo>
                    <a:pt x="5015260" y="346795"/>
                  </a:lnTo>
                  <a:lnTo>
                    <a:pt x="4984162" y="381593"/>
                  </a:lnTo>
                  <a:lnTo>
                    <a:pt x="4958683" y="419044"/>
                  </a:lnTo>
                  <a:lnTo>
                    <a:pt x="4938928" y="458938"/>
                  </a:lnTo>
                  <a:lnTo>
                    <a:pt x="4924792" y="501485"/>
                  </a:lnTo>
                  <a:lnTo>
                    <a:pt x="4916311" y="546615"/>
                  </a:lnTo>
                  <a:lnTo>
                    <a:pt x="4913483" y="594327"/>
                  </a:lnTo>
                  <a:lnTo>
                    <a:pt x="4916311" y="642039"/>
                  </a:lnTo>
                  <a:lnTo>
                    <a:pt x="4924792" y="687169"/>
                  </a:lnTo>
                  <a:lnTo>
                    <a:pt x="4938928" y="729716"/>
                  </a:lnTo>
                  <a:lnTo>
                    <a:pt x="4958718" y="769679"/>
                  </a:lnTo>
                  <a:lnTo>
                    <a:pt x="4984162" y="807060"/>
                  </a:lnTo>
                  <a:lnTo>
                    <a:pt x="5015260" y="841859"/>
                  </a:lnTo>
                  <a:lnTo>
                    <a:pt x="5050617" y="872573"/>
                  </a:lnTo>
                  <a:lnTo>
                    <a:pt x="5088836" y="897703"/>
                  </a:lnTo>
                  <a:lnTo>
                    <a:pt x="5129918" y="917249"/>
                  </a:lnTo>
                  <a:lnTo>
                    <a:pt x="5173863" y="931210"/>
                  </a:lnTo>
                  <a:lnTo>
                    <a:pt x="5220670" y="939587"/>
                  </a:lnTo>
                  <a:lnTo>
                    <a:pt x="5270342" y="942379"/>
                  </a:lnTo>
                  <a:lnTo>
                    <a:pt x="5320392" y="939587"/>
                  </a:lnTo>
                  <a:lnTo>
                    <a:pt x="5367511" y="931210"/>
                  </a:lnTo>
                  <a:lnTo>
                    <a:pt x="5411697" y="917249"/>
                  </a:lnTo>
                  <a:lnTo>
                    <a:pt x="5452951" y="897703"/>
                  </a:lnTo>
                  <a:lnTo>
                    <a:pt x="5491271" y="872573"/>
                  </a:lnTo>
                  <a:lnTo>
                    <a:pt x="5526658" y="841859"/>
                  </a:lnTo>
                  <a:lnTo>
                    <a:pt x="5557761" y="807060"/>
                  </a:lnTo>
                  <a:lnTo>
                    <a:pt x="5575130" y="781546"/>
                  </a:lnTo>
                  <a:lnTo>
                    <a:pt x="5270342" y="781546"/>
                  </a:lnTo>
                  <a:lnTo>
                    <a:pt x="5235474" y="778327"/>
                  </a:lnTo>
                  <a:lnTo>
                    <a:pt x="5175161" y="752568"/>
                  </a:lnTo>
                  <a:lnTo>
                    <a:pt x="5129377" y="701758"/>
                  </a:lnTo>
                  <a:lnTo>
                    <a:pt x="5106132" y="633907"/>
                  </a:lnTo>
                  <a:lnTo>
                    <a:pt x="5103226" y="594327"/>
                  </a:lnTo>
                  <a:lnTo>
                    <a:pt x="5106132" y="554747"/>
                  </a:lnTo>
                  <a:lnTo>
                    <a:pt x="5129377" y="486896"/>
                  </a:lnTo>
                  <a:lnTo>
                    <a:pt x="5175161" y="435536"/>
                  </a:lnTo>
                  <a:lnTo>
                    <a:pt x="5235474" y="409149"/>
                  </a:lnTo>
                  <a:lnTo>
                    <a:pt x="5270342" y="405851"/>
                  </a:lnTo>
                  <a:lnTo>
                    <a:pt x="5574275" y="405851"/>
                  </a:lnTo>
                  <a:lnTo>
                    <a:pt x="5557761" y="381593"/>
                  </a:lnTo>
                  <a:lnTo>
                    <a:pt x="5526658" y="346795"/>
                  </a:lnTo>
                  <a:lnTo>
                    <a:pt x="5491271" y="315697"/>
                  </a:lnTo>
                  <a:lnTo>
                    <a:pt x="5452951" y="290252"/>
                  </a:lnTo>
                  <a:lnTo>
                    <a:pt x="5411697" y="270462"/>
                  </a:lnTo>
                  <a:lnTo>
                    <a:pt x="5367511" y="256327"/>
                  </a:lnTo>
                  <a:lnTo>
                    <a:pt x="5320392" y="247845"/>
                  </a:lnTo>
                  <a:lnTo>
                    <a:pt x="5270342" y="245018"/>
                  </a:lnTo>
                  <a:close/>
                </a:path>
                <a:path w="6792594" h="942975">
                  <a:moveTo>
                    <a:pt x="4351291" y="54029"/>
                  </a:moveTo>
                  <a:lnTo>
                    <a:pt x="4138942" y="54029"/>
                  </a:lnTo>
                  <a:lnTo>
                    <a:pt x="4443016" y="585531"/>
                  </a:lnTo>
                  <a:lnTo>
                    <a:pt x="4443016" y="932327"/>
                  </a:lnTo>
                  <a:lnTo>
                    <a:pt x="4639031" y="932327"/>
                  </a:lnTo>
                  <a:lnTo>
                    <a:pt x="4639031" y="585531"/>
                  </a:lnTo>
                  <a:lnTo>
                    <a:pt x="4756204" y="380721"/>
                  </a:lnTo>
                  <a:lnTo>
                    <a:pt x="4541024" y="380721"/>
                  </a:lnTo>
                  <a:lnTo>
                    <a:pt x="4351291" y="54029"/>
                  </a:lnTo>
                  <a:close/>
                </a:path>
                <a:path w="6792594" h="942975">
                  <a:moveTo>
                    <a:pt x="5574275" y="405851"/>
                  </a:moveTo>
                  <a:lnTo>
                    <a:pt x="5270342" y="405851"/>
                  </a:lnTo>
                  <a:lnTo>
                    <a:pt x="5305681" y="409149"/>
                  </a:lnTo>
                  <a:lnTo>
                    <a:pt x="5337565" y="419044"/>
                  </a:lnTo>
                  <a:lnTo>
                    <a:pt x="5390966" y="458624"/>
                  </a:lnTo>
                  <a:lnTo>
                    <a:pt x="5426777" y="518937"/>
                  </a:lnTo>
                  <a:lnTo>
                    <a:pt x="5438713" y="594327"/>
                  </a:lnTo>
                  <a:lnTo>
                    <a:pt x="5435729" y="633907"/>
                  </a:lnTo>
                  <a:lnTo>
                    <a:pt x="5411856" y="701758"/>
                  </a:lnTo>
                  <a:lnTo>
                    <a:pt x="5365993" y="752568"/>
                  </a:lnTo>
                  <a:lnTo>
                    <a:pt x="5305681" y="778327"/>
                  </a:lnTo>
                  <a:lnTo>
                    <a:pt x="5270342" y="781546"/>
                  </a:lnTo>
                  <a:lnTo>
                    <a:pt x="5575130" y="781546"/>
                  </a:lnTo>
                  <a:lnTo>
                    <a:pt x="5603000" y="729716"/>
                  </a:lnTo>
                  <a:lnTo>
                    <a:pt x="5617137" y="687169"/>
                  </a:lnTo>
                  <a:lnTo>
                    <a:pt x="5625619" y="642039"/>
                  </a:lnTo>
                  <a:lnTo>
                    <a:pt x="5628446" y="594327"/>
                  </a:lnTo>
                  <a:lnTo>
                    <a:pt x="5625619" y="546615"/>
                  </a:lnTo>
                  <a:lnTo>
                    <a:pt x="5617137" y="501485"/>
                  </a:lnTo>
                  <a:lnTo>
                    <a:pt x="5603000" y="458938"/>
                  </a:lnTo>
                  <a:lnTo>
                    <a:pt x="5583209" y="418975"/>
                  </a:lnTo>
                  <a:lnTo>
                    <a:pt x="5574275" y="405851"/>
                  </a:lnTo>
                  <a:close/>
                </a:path>
                <a:path w="6792594" h="942975">
                  <a:moveTo>
                    <a:pt x="4943106" y="54029"/>
                  </a:moveTo>
                  <a:lnTo>
                    <a:pt x="4730756" y="54029"/>
                  </a:lnTo>
                  <a:lnTo>
                    <a:pt x="4541024" y="380721"/>
                  </a:lnTo>
                  <a:lnTo>
                    <a:pt x="4756204" y="380721"/>
                  </a:lnTo>
                  <a:lnTo>
                    <a:pt x="4943106" y="54029"/>
                  </a:lnTo>
                  <a:close/>
                </a:path>
                <a:path w="6792594" h="942975">
                  <a:moveTo>
                    <a:pt x="5950625" y="256327"/>
                  </a:moveTo>
                  <a:lnTo>
                    <a:pt x="5760892" y="256327"/>
                  </a:lnTo>
                  <a:lnTo>
                    <a:pt x="5760892" y="665948"/>
                  </a:lnTo>
                  <a:lnTo>
                    <a:pt x="5763908" y="718068"/>
                  </a:lnTo>
                  <a:lnTo>
                    <a:pt x="5772955" y="764860"/>
                  </a:lnTo>
                  <a:lnTo>
                    <a:pt x="5788033" y="806325"/>
                  </a:lnTo>
                  <a:lnTo>
                    <a:pt x="5809142" y="842462"/>
                  </a:lnTo>
                  <a:lnTo>
                    <a:pt x="5836283" y="873271"/>
                  </a:lnTo>
                  <a:lnTo>
                    <a:pt x="5876177" y="903506"/>
                  </a:lnTo>
                  <a:lnTo>
                    <a:pt x="5920468" y="925102"/>
                  </a:lnTo>
                  <a:lnTo>
                    <a:pt x="5969158" y="938060"/>
                  </a:lnTo>
                  <a:lnTo>
                    <a:pt x="6022245" y="942379"/>
                  </a:lnTo>
                  <a:lnTo>
                    <a:pt x="6075568" y="936175"/>
                  </a:lnTo>
                  <a:lnTo>
                    <a:pt x="6123708" y="917563"/>
                  </a:lnTo>
                  <a:lnTo>
                    <a:pt x="6166665" y="886543"/>
                  </a:lnTo>
                  <a:lnTo>
                    <a:pt x="6204439" y="843115"/>
                  </a:lnTo>
                  <a:lnTo>
                    <a:pt x="6394171" y="843115"/>
                  </a:lnTo>
                  <a:lnTo>
                    <a:pt x="6394171" y="780290"/>
                  </a:lnTo>
                  <a:lnTo>
                    <a:pt x="6064967" y="780290"/>
                  </a:lnTo>
                  <a:lnTo>
                    <a:pt x="6023804" y="774058"/>
                  </a:lnTo>
                  <a:lnTo>
                    <a:pt x="5991788" y="755361"/>
                  </a:lnTo>
                  <a:lnTo>
                    <a:pt x="5968919" y="724199"/>
                  </a:lnTo>
                  <a:lnTo>
                    <a:pt x="5955198" y="680574"/>
                  </a:lnTo>
                  <a:lnTo>
                    <a:pt x="5950625" y="624483"/>
                  </a:lnTo>
                  <a:lnTo>
                    <a:pt x="5950625" y="256327"/>
                  </a:lnTo>
                  <a:close/>
                </a:path>
                <a:path w="6792594" h="942975">
                  <a:moveTo>
                    <a:pt x="6394171" y="843115"/>
                  </a:moveTo>
                  <a:lnTo>
                    <a:pt x="6204439" y="843115"/>
                  </a:lnTo>
                  <a:lnTo>
                    <a:pt x="6204439" y="932327"/>
                  </a:lnTo>
                  <a:lnTo>
                    <a:pt x="6394171" y="932327"/>
                  </a:lnTo>
                  <a:lnTo>
                    <a:pt x="6394171" y="843115"/>
                  </a:lnTo>
                  <a:close/>
                </a:path>
                <a:path w="6792594" h="942975">
                  <a:moveTo>
                    <a:pt x="6394171" y="256327"/>
                  </a:moveTo>
                  <a:lnTo>
                    <a:pt x="6204439" y="256327"/>
                  </a:lnTo>
                  <a:lnTo>
                    <a:pt x="6204439" y="620714"/>
                  </a:lnTo>
                  <a:lnTo>
                    <a:pt x="6201847" y="657388"/>
                  </a:lnTo>
                  <a:lnTo>
                    <a:pt x="6181115" y="717072"/>
                  </a:lnTo>
                  <a:lnTo>
                    <a:pt x="6141299" y="757673"/>
                  </a:lnTo>
                  <a:lnTo>
                    <a:pt x="6092296" y="777777"/>
                  </a:lnTo>
                  <a:lnTo>
                    <a:pt x="6064967" y="780290"/>
                  </a:lnTo>
                  <a:lnTo>
                    <a:pt x="6394171" y="780290"/>
                  </a:lnTo>
                  <a:lnTo>
                    <a:pt x="6394171" y="256327"/>
                  </a:lnTo>
                  <a:close/>
                </a:path>
                <a:path w="6792594" h="942975">
                  <a:moveTo>
                    <a:pt x="6792044" y="54029"/>
                  </a:moveTo>
                  <a:lnTo>
                    <a:pt x="6569642" y="54029"/>
                  </a:lnTo>
                  <a:lnTo>
                    <a:pt x="6569642" y="209836"/>
                  </a:lnTo>
                  <a:lnTo>
                    <a:pt x="6606081" y="662178"/>
                  </a:lnTo>
                  <a:lnTo>
                    <a:pt x="6754349" y="662178"/>
                  </a:lnTo>
                  <a:lnTo>
                    <a:pt x="6792044" y="209836"/>
                  </a:lnTo>
                  <a:lnTo>
                    <a:pt x="6792044" y="54029"/>
                  </a:lnTo>
                  <a:close/>
                </a:path>
                <a:path w="6792594" h="942975">
                  <a:moveTo>
                    <a:pt x="6680215" y="721234"/>
                  </a:moveTo>
                  <a:lnTo>
                    <a:pt x="6637180" y="729401"/>
                  </a:lnTo>
                  <a:lnTo>
                    <a:pt x="6601055" y="753903"/>
                  </a:lnTo>
                  <a:lnTo>
                    <a:pt x="6577496" y="789085"/>
                  </a:lnTo>
                  <a:lnTo>
                    <a:pt x="6569642" y="831807"/>
                  </a:lnTo>
                  <a:lnTo>
                    <a:pt x="6571606" y="854188"/>
                  </a:lnTo>
                  <a:lnTo>
                    <a:pt x="6587312" y="893768"/>
                  </a:lnTo>
                  <a:lnTo>
                    <a:pt x="6618253" y="924710"/>
                  </a:lnTo>
                  <a:lnTo>
                    <a:pt x="6657833" y="940416"/>
                  </a:lnTo>
                  <a:lnTo>
                    <a:pt x="6680215" y="942379"/>
                  </a:lnTo>
                  <a:lnTo>
                    <a:pt x="6702518" y="940416"/>
                  </a:lnTo>
                  <a:lnTo>
                    <a:pt x="6741470" y="924710"/>
                  </a:lnTo>
                  <a:lnTo>
                    <a:pt x="6772411" y="893768"/>
                  </a:lnTo>
                  <a:lnTo>
                    <a:pt x="6788746" y="854188"/>
                  </a:lnTo>
                  <a:lnTo>
                    <a:pt x="6790787" y="831807"/>
                  </a:lnTo>
                  <a:lnTo>
                    <a:pt x="6788746" y="809504"/>
                  </a:lnTo>
                  <a:lnTo>
                    <a:pt x="6772411" y="770552"/>
                  </a:lnTo>
                  <a:lnTo>
                    <a:pt x="6741470" y="739610"/>
                  </a:lnTo>
                  <a:lnTo>
                    <a:pt x="6702518" y="723276"/>
                  </a:lnTo>
                  <a:lnTo>
                    <a:pt x="6680215" y="72123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816607" y="2994673"/>
              <a:ext cx="10460414" cy="5800870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4816602" y="2994183"/>
              <a:ext cx="10460990" cy="5801995"/>
            </a:xfrm>
            <a:custGeom>
              <a:avLst/>
              <a:gdLst/>
              <a:ahLst/>
              <a:cxnLst/>
              <a:rect l="l" t="t" r="r" b="b"/>
              <a:pathLst>
                <a:path w="10460990" h="5801995">
                  <a:moveTo>
                    <a:pt x="10460418" y="495"/>
                  </a:moveTo>
                  <a:lnTo>
                    <a:pt x="10449941" y="495"/>
                  </a:lnTo>
                  <a:lnTo>
                    <a:pt x="10464" y="495"/>
                  </a:lnTo>
                  <a:lnTo>
                    <a:pt x="10464" y="0"/>
                  </a:lnTo>
                  <a:lnTo>
                    <a:pt x="0" y="0"/>
                  </a:lnTo>
                  <a:lnTo>
                    <a:pt x="0" y="495"/>
                  </a:lnTo>
                  <a:lnTo>
                    <a:pt x="0" y="10972"/>
                  </a:lnTo>
                  <a:lnTo>
                    <a:pt x="0" y="5790895"/>
                  </a:lnTo>
                  <a:lnTo>
                    <a:pt x="0" y="5791200"/>
                  </a:lnTo>
                  <a:lnTo>
                    <a:pt x="0" y="5801372"/>
                  </a:lnTo>
                  <a:lnTo>
                    <a:pt x="10464" y="5801372"/>
                  </a:lnTo>
                  <a:lnTo>
                    <a:pt x="10449941" y="5801372"/>
                  </a:lnTo>
                  <a:lnTo>
                    <a:pt x="10460418" y="5801372"/>
                  </a:lnTo>
                  <a:lnTo>
                    <a:pt x="10460418" y="5790895"/>
                  </a:lnTo>
                  <a:lnTo>
                    <a:pt x="10449941" y="5790895"/>
                  </a:lnTo>
                  <a:lnTo>
                    <a:pt x="10464" y="5790895"/>
                  </a:lnTo>
                  <a:lnTo>
                    <a:pt x="10464" y="10972"/>
                  </a:lnTo>
                  <a:lnTo>
                    <a:pt x="10449941" y="10972"/>
                  </a:lnTo>
                  <a:lnTo>
                    <a:pt x="10460418" y="10972"/>
                  </a:lnTo>
                  <a:lnTo>
                    <a:pt x="10460418" y="49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204863" y="10661288"/>
              <a:ext cx="1495174" cy="26562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643685" y="0"/>
            <a:ext cx="10460990" cy="11308715"/>
            <a:chOff x="9643685" y="0"/>
            <a:chExt cx="10460990" cy="11308715"/>
          </a:xfrm>
        </p:grpSpPr>
        <p:sp>
          <p:nvSpPr>
            <p:cNvPr id="3" name="object 3"/>
            <p:cNvSpPr/>
            <p:nvPr/>
          </p:nvSpPr>
          <p:spPr>
            <a:xfrm>
              <a:off x="9643685" y="0"/>
              <a:ext cx="10460990" cy="11308715"/>
            </a:xfrm>
            <a:custGeom>
              <a:avLst/>
              <a:gdLst/>
              <a:ahLst/>
              <a:cxnLst/>
              <a:rect l="l" t="t" r="r" b="b"/>
              <a:pathLst>
                <a:path w="10460990" h="11308715">
                  <a:moveTo>
                    <a:pt x="10460413" y="11308556"/>
                  </a:moveTo>
                  <a:lnTo>
                    <a:pt x="10460413" y="0"/>
                  </a:lnTo>
                  <a:lnTo>
                    <a:pt x="0" y="0"/>
                  </a:lnTo>
                  <a:lnTo>
                    <a:pt x="0" y="11308556"/>
                  </a:lnTo>
                  <a:lnTo>
                    <a:pt x="10460413" y="11308556"/>
                  </a:lnTo>
                  <a:close/>
                </a:path>
              </a:pathLst>
            </a:custGeom>
            <a:solidFill>
              <a:srgbClr val="FFF2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401983" y="6230176"/>
              <a:ext cx="4849454" cy="4910845"/>
            </a:xfrm>
            <a:prstGeom prst="rect">
              <a:avLst/>
            </a:prstGeom>
          </p:spPr>
        </p:pic>
      </p:grpSp>
      <p:sp>
        <p:nvSpPr>
          <p:cNvPr id="5" name="object 5"/>
          <p:cNvSpPr/>
          <p:nvPr/>
        </p:nvSpPr>
        <p:spPr>
          <a:xfrm>
            <a:off x="1558277" y="690659"/>
            <a:ext cx="6826884" cy="752475"/>
          </a:xfrm>
          <a:custGeom>
            <a:avLst/>
            <a:gdLst/>
            <a:ahLst/>
            <a:cxnLst/>
            <a:rect l="l" t="t" r="r" b="b"/>
            <a:pathLst>
              <a:path w="6826884" h="752475">
                <a:moveTo>
                  <a:pt x="171890" y="38197"/>
                </a:moveTo>
                <a:lnTo>
                  <a:pt x="0" y="38197"/>
                </a:lnTo>
                <a:lnTo>
                  <a:pt x="52" y="460383"/>
                </a:lnTo>
                <a:lnTo>
                  <a:pt x="2387" y="504864"/>
                </a:lnTo>
                <a:lnTo>
                  <a:pt x="9549" y="546831"/>
                </a:lnTo>
                <a:lnTo>
                  <a:pt x="21486" y="585280"/>
                </a:lnTo>
                <a:lnTo>
                  <a:pt x="38197" y="620211"/>
                </a:lnTo>
                <a:lnTo>
                  <a:pt x="83180" y="677508"/>
                </a:lnTo>
                <a:lnTo>
                  <a:pt x="141733" y="718721"/>
                </a:lnTo>
                <a:lnTo>
                  <a:pt x="212349" y="742846"/>
                </a:lnTo>
                <a:lnTo>
                  <a:pt x="250861" y="748877"/>
                </a:lnTo>
                <a:lnTo>
                  <a:pt x="291509" y="750888"/>
                </a:lnTo>
                <a:lnTo>
                  <a:pt x="332220" y="748814"/>
                </a:lnTo>
                <a:lnTo>
                  <a:pt x="370920" y="742595"/>
                </a:lnTo>
                <a:lnTo>
                  <a:pt x="407610" y="732229"/>
                </a:lnTo>
                <a:lnTo>
                  <a:pt x="474708" y="699120"/>
                </a:lnTo>
                <a:lnTo>
                  <a:pt x="528989" y="649865"/>
                </a:lnTo>
                <a:lnTo>
                  <a:pt x="564694" y="592065"/>
                </a:lnTo>
                <a:lnTo>
                  <a:pt x="294525" y="592065"/>
                </a:lnTo>
                <a:lnTo>
                  <a:pt x="266190" y="589929"/>
                </a:lnTo>
                <a:lnTo>
                  <a:pt x="220454" y="572841"/>
                </a:lnTo>
                <a:lnTo>
                  <a:pt x="189418" y="538978"/>
                </a:lnTo>
                <a:lnTo>
                  <a:pt x="173837" y="490225"/>
                </a:lnTo>
                <a:lnTo>
                  <a:pt x="171890" y="460383"/>
                </a:lnTo>
                <a:lnTo>
                  <a:pt x="171890" y="38197"/>
                </a:lnTo>
                <a:close/>
              </a:path>
              <a:path w="6826884" h="752475">
                <a:moveTo>
                  <a:pt x="591060" y="38197"/>
                </a:moveTo>
                <a:lnTo>
                  <a:pt x="419170" y="38197"/>
                </a:lnTo>
                <a:lnTo>
                  <a:pt x="419170" y="460383"/>
                </a:lnTo>
                <a:lnTo>
                  <a:pt x="417160" y="490225"/>
                </a:lnTo>
                <a:lnTo>
                  <a:pt x="401076" y="538978"/>
                </a:lnTo>
                <a:lnTo>
                  <a:pt x="369161" y="572841"/>
                </a:lnTo>
                <a:lnTo>
                  <a:pt x="322922" y="589929"/>
                </a:lnTo>
                <a:lnTo>
                  <a:pt x="294525" y="592065"/>
                </a:lnTo>
                <a:lnTo>
                  <a:pt x="564694" y="592065"/>
                </a:lnTo>
                <a:lnTo>
                  <a:pt x="568443" y="584715"/>
                </a:lnTo>
                <a:lnTo>
                  <a:pt x="581008" y="546580"/>
                </a:lnTo>
                <a:lnTo>
                  <a:pt x="588547" y="504801"/>
                </a:lnTo>
                <a:lnTo>
                  <a:pt x="591004" y="460383"/>
                </a:lnTo>
                <a:lnTo>
                  <a:pt x="591060" y="38197"/>
                </a:lnTo>
                <a:close/>
              </a:path>
              <a:path w="6826884" h="752475">
                <a:moveTo>
                  <a:pt x="883658" y="182947"/>
                </a:moveTo>
                <a:lnTo>
                  <a:pt x="711768" y="182947"/>
                </a:lnTo>
                <a:lnTo>
                  <a:pt x="711768" y="743851"/>
                </a:lnTo>
                <a:lnTo>
                  <a:pt x="883658" y="743851"/>
                </a:lnTo>
                <a:lnTo>
                  <a:pt x="883658" y="439274"/>
                </a:lnTo>
                <a:lnTo>
                  <a:pt x="885480" y="412699"/>
                </a:lnTo>
                <a:lnTo>
                  <a:pt x="900056" y="368972"/>
                </a:lnTo>
                <a:lnTo>
                  <a:pt x="928641" y="338188"/>
                </a:lnTo>
                <a:lnTo>
                  <a:pt x="967844" y="322607"/>
                </a:lnTo>
                <a:lnTo>
                  <a:pt x="991215" y="320660"/>
                </a:lnTo>
                <a:lnTo>
                  <a:pt x="1255787" y="320660"/>
                </a:lnTo>
                <a:lnTo>
                  <a:pt x="1254830" y="316639"/>
                </a:lnTo>
                <a:lnTo>
                  <a:pt x="1236297" y="275928"/>
                </a:lnTo>
                <a:lnTo>
                  <a:pt x="1222383" y="257332"/>
                </a:lnTo>
                <a:lnTo>
                  <a:pt x="883658" y="257332"/>
                </a:lnTo>
                <a:lnTo>
                  <a:pt x="883658" y="182947"/>
                </a:lnTo>
                <a:close/>
              </a:path>
              <a:path w="6826884" h="752475">
                <a:moveTo>
                  <a:pt x="1255787" y="320660"/>
                </a:moveTo>
                <a:lnTo>
                  <a:pt x="991215" y="320660"/>
                </a:lnTo>
                <a:lnTo>
                  <a:pt x="1014586" y="322607"/>
                </a:lnTo>
                <a:lnTo>
                  <a:pt x="1035444" y="328450"/>
                </a:lnTo>
                <a:lnTo>
                  <a:pt x="1069621" y="351821"/>
                </a:lnTo>
                <a:lnTo>
                  <a:pt x="1091485" y="389265"/>
                </a:lnTo>
                <a:lnTo>
                  <a:pt x="1098772" y="439274"/>
                </a:lnTo>
                <a:lnTo>
                  <a:pt x="1098772" y="743851"/>
                </a:lnTo>
                <a:lnTo>
                  <a:pt x="1269657" y="743851"/>
                </a:lnTo>
                <a:lnTo>
                  <a:pt x="1269657" y="416154"/>
                </a:lnTo>
                <a:lnTo>
                  <a:pt x="1265950" y="363381"/>
                </a:lnTo>
                <a:lnTo>
                  <a:pt x="1255787" y="320660"/>
                </a:lnTo>
                <a:close/>
              </a:path>
              <a:path w="6826884" h="752475">
                <a:moveTo>
                  <a:pt x="1053538" y="176916"/>
                </a:moveTo>
                <a:lnTo>
                  <a:pt x="1001016" y="182444"/>
                </a:lnTo>
                <a:lnTo>
                  <a:pt x="954023" y="199030"/>
                </a:lnTo>
                <a:lnTo>
                  <a:pt x="914317" y="224160"/>
                </a:lnTo>
                <a:lnTo>
                  <a:pt x="883658" y="257332"/>
                </a:lnTo>
                <a:lnTo>
                  <a:pt x="1222383" y="257332"/>
                </a:lnTo>
                <a:lnTo>
                  <a:pt x="1178686" y="213103"/>
                </a:lnTo>
                <a:lnTo>
                  <a:pt x="1141996" y="192999"/>
                </a:lnTo>
                <a:lnTo>
                  <a:pt x="1100280" y="180936"/>
                </a:lnTo>
                <a:lnTo>
                  <a:pt x="1053538" y="176916"/>
                </a:lnTo>
                <a:close/>
              </a:path>
              <a:path w="6826884" h="752475">
                <a:moveTo>
                  <a:pt x="1560989" y="182947"/>
                </a:moveTo>
                <a:lnTo>
                  <a:pt x="1389099" y="182947"/>
                </a:lnTo>
                <a:lnTo>
                  <a:pt x="1389099" y="743851"/>
                </a:lnTo>
                <a:lnTo>
                  <a:pt x="1560989" y="743851"/>
                </a:lnTo>
                <a:lnTo>
                  <a:pt x="1560989" y="439274"/>
                </a:lnTo>
                <a:lnTo>
                  <a:pt x="1562748" y="413704"/>
                </a:lnTo>
                <a:lnTo>
                  <a:pt x="1576821" y="371988"/>
                </a:lnTo>
                <a:lnTo>
                  <a:pt x="1605029" y="342649"/>
                </a:lnTo>
                <a:lnTo>
                  <a:pt x="1644735" y="327570"/>
                </a:lnTo>
                <a:lnTo>
                  <a:pt x="1668546" y="325686"/>
                </a:lnTo>
                <a:lnTo>
                  <a:pt x="2319839" y="325686"/>
                </a:lnTo>
                <a:lnTo>
                  <a:pt x="2317405" y="315885"/>
                </a:lnTo>
                <a:lnTo>
                  <a:pt x="2301011" y="281457"/>
                </a:lnTo>
                <a:lnTo>
                  <a:pt x="1915826" y="281457"/>
                </a:lnTo>
                <a:lnTo>
                  <a:pt x="1900371" y="257772"/>
                </a:lnTo>
                <a:lnTo>
                  <a:pt x="1896463" y="253311"/>
                </a:lnTo>
                <a:lnTo>
                  <a:pt x="1560989" y="253311"/>
                </a:lnTo>
                <a:lnTo>
                  <a:pt x="1560989" y="182947"/>
                </a:lnTo>
                <a:close/>
              </a:path>
              <a:path w="6826884" h="752475">
                <a:moveTo>
                  <a:pt x="2054544" y="325686"/>
                </a:moveTo>
                <a:lnTo>
                  <a:pt x="1668546" y="325686"/>
                </a:lnTo>
                <a:lnTo>
                  <a:pt x="1692294" y="327570"/>
                </a:lnTo>
                <a:lnTo>
                  <a:pt x="1713277" y="333225"/>
                </a:lnTo>
                <a:lnTo>
                  <a:pt x="1746952" y="355842"/>
                </a:lnTo>
                <a:lnTo>
                  <a:pt x="1768815" y="391275"/>
                </a:lnTo>
                <a:lnTo>
                  <a:pt x="1776102" y="439274"/>
                </a:lnTo>
                <a:lnTo>
                  <a:pt x="1776102" y="743851"/>
                </a:lnTo>
                <a:lnTo>
                  <a:pt x="1946987" y="743851"/>
                </a:lnTo>
                <a:lnTo>
                  <a:pt x="1946987" y="439274"/>
                </a:lnTo>
                <a:lnTo>
                  <a:pt x="1948746" y="413704"/>
                </a:lnTo>
                <a:lnTo>
                  <a:pt x="1962819" y="371988"/>
                </a:lnTo>
                <a:lnTo>
                  <a:pt x="1991028" y="342649"/>
                </a:lnTo>
                <a:lnTo>
                  <a:pt x="2030733" y="327570"/>
                </a:lnTo>
                <a:lnTo>
                  <a:pt x="2054544" y="325686"/>
                </a:lnTo>
                <a:close/>
              </a:path>
              <a:path w="6826884" h="752475">
                <a:moveTo>
                  <a:pt x="2319839" y="325686"/>
                </a:moveTo>
                <a:lnTo>
                  <a:pt x="2054544" y="325686"/>
                </a:lnTo>
                <a:lnTo>
                  <a:pt x="2078292" y="327570"/>
                </a:lnTo>
                <a:lnTo>
                  <a:pt x="2099276" y="333225"/>
                </a:lnTo>
                <a:lnTo>
                  <a:pt x="2132950" y="355842"/>
                </a:lnTo>
                <a:lnTo>
                  <a:pt x="2154813" y="391275"/>
                </a:lnTo>
                <a:lnTo>
                  <a:pt x="2162101" y="439274"/>
                </a:lnTo>
                <a:lnTo>
                  <a:pt x="2162101" y="743851"/>
                </a:lnTo>
                <a:lnTo>
                  <a:pt x="2332986" y="743851"/>
                </a:lnTo>
                <a:lnTo>
                  <a:pt x="2332986" y="416154"/>
                </a:lnTo>
                <a:lnTo>
                  <a:pt x="2329091" y="362941"/>
                </a:lnTo>
                <a:lnTo>
                  <a:pt x="2319839" y="325686"/>
                </a:lnTo>
                <a:close/>
              </a:path>
              <a:path w="6826884" h="752475">
                <a:moveTo>
                  <a:pt x="2104805" y="176916"/>
                </a:moveTo>
                <a:lnTo>
                  <a:pt x="2047759" y="184203"/>
                </a:lnTo>
                <a:lnTo>
                  <a:pt x="1995237" y="206067"/>
                </a:lnTo>
                <a:lnTo>
                  <a:pt x="1950254" y="239490"/>
                </a:lnTo>
                <a:lnTo>
                  <a:pt x="1915826" y="281457"/>
                </a:lnTo>
                <a:lnTo>
                  <a:pt x="2301011" y="281457"/>
                </a:lnTo>
                <a:lnTo>
                  <a:pt x="2270663" y="240243"/>
                </a:lnTo>
                <a:lnTo>
                  <a:pt x="2237303" y="212538"/>
                </a:lnTo>
                <a:lnTo>
                  <a:pt x="2198540" y="192748"/>
                </a:lnTo>
                <a:lnTo>
                  <a:pt x="2154374" y="180874"/>
                </a:lnTo>
                <a:lnTo>
                  <a:pt x="2104805" y="176916"/>
                </a:lnTo>
                <a:close/>
              </a:path>
              <a:path w="6826884" h="752475">
                <a:moveTo>
                  <a:pt x="1724837" y="176916"/>
                </a:moveTo>
                <a:lnTo>
                  <a:pt x="1674325" y="182193"/>
                </a:lnTo>
                <a:lnTo>
                  <a:pt x="1629343" y="198025"/>
                </a:lnTo>
                <a:lnTo>
                  <a:pt x="1591145" y="221899"/>
                </a:lnTo>
                <a:lnTo>
                  <a:pt x="1560989" y="253311"/>
                </a:lnTo>
                <a:lnTo>
                  <a:pt x="1896463" y="253311"/>
                </a:lnTo>
                <a:lnTo>
                  <a:pt x="1861168" y="219071"/>
                </a:lnTo>
                <a:lnTo>
                  <a:pt x="1811913" y="192182"/>
                </a:lnTo>
                <a:lnTo>
                  <a:pt x="1755621" y="178612"/>
                </a:lnTo>
                <a:lnTo>
                  <a:pt x="1724837" y="176916"/>
                </a:lnTo>
                <a:close/>
              </a:path>
              <a:path w="6826884" h="752475">
                <a:moveTo>
                  <a:pt x="2702493" y="174905"/>
                </a:moveTo>
                <a:lnTo>
                  <a:pt x="2661971" y="177104"/>
                </a:lnTo>
                <a:lnTo>
                  <a:pt x="2623836" y="183701"/>
                </a:lnTo>
                <a:lnTo>
                  <a:pt x="2554728" y="210087"/>
                </a:lnTo>
                <a:lnTo>
                  <a:pt x="2497431" y="252809"/>
                </a:lnTo>
                <a:lnTo>
                  <a:pt x="2454207" y="310608"/>
                </a:lnTo>
                <a:lnTo>
                  <a:pt x="2427821" y="381475"/>
                </a:lnTo>
                <a:lnTo>
                  <a:pt x="2421224" y="421055"/>
                </a:lnTo>
                <a:lnTo>
                  <a:pt x="2419025" y="463399"/>
                </a:lnTo>
                <a:lnTo>
                  <a:pt x="2421287" y="505743"/>
                </a:lnTo>
                <a:lnTo>
                  <a:pt x="2428072" y="545323"/>
                </a:lnTo>
                <a:lnTo>
                  <a:pt x="2439381" y="582139"/>
                </a:lnTo>
                <a:lnTo>
                  <a:pt x="2475065" y="646975"/>
                </a:lnTo>
                <a:lnTo>
                  <a:pt x="2525326" y="697235"/>
                </a:lnTo>
                <a:lnTo>
                  <a:pt x="2589031" y="732103"/>
                </a:lnTo>
                <a:lnTo>
                  <a:pt x="2662411" y="749694"/>
                </a:lnTo>
                <a:lnTo>
                  <a:pt x="2702493" y="751893"/>
                </a:lnTo>
                <a:lnTo>
                  <a:pt x="2735853" y="750322"/>
                </a:lnTo>
                <a:lnTo>
                  <a:pt x="2797673" y="737757"/>
                </a:lnTo>
                <a:lnTo>
                  <a:pt x="2852583" y="713004"/>
                </a:lnTo>
                <a:lnTo>
                  <a:pt x="2898320" y="678324"/>
                </a:lnTo>
                <a:lnTo>
                  <a:pt x="2934758" y="634598"/>
                </a:lnTo>
                <a:lnTo>
                  <a:pt x="2947982" y="612169"/>
                </a:lnTo>
                <a:lnTo>
                  <a:pt x="2696462" y="612169"/>
                </a:lnTo>
                <a:lnTo>
                  <a:pt x="2675667" y="610473"/>
                </a:lnTo>
                <a:lnTo>
                  <a:pt x="2638977" y="596903"/>
                </a:lnTo>
                <a:lnTo>
                  <a:pt x="2610077" y="569448"/>
                </a:lnTo>
                <a:lnTo>
                  <a:pt x="2593491" y="529240"/>
                </a:lnTo>
                <a:lnTo>
                  <a:pt x="2589910" y="504612"/>
                </a:lnTo>
                <a:lnTo>
                  <a:pt x="2978925" y="504612"/>
                </a:lnTo>
                <a:lnTo>
                  <a:pt x="2980244" y="491670"/>
                </a:lnTo>
                <a:lnTo>
                  <a:pt x="2981186" y="478980"/>
                </a:lnTo>
                <a:lnTo>
                  <a:pt x="2981752" y="466540"/>
                </a:lnTo>
                <a:lnTo>
                  <a:pt x="2981940" y="454352"/>
                </a:lnTo>
                <a:lnTo>
                  <a:pt x="2979678" y="413453"/>
                </a:lnTo>
                <a:lnTo>
                  <a:pt x="2978910" y="409118"/>
                </a:lnTo>
                <a:lnTo>
                  <a:pt x="2590915" y="409118"/>
                </a:lnTo>
                <a:lnTo>
                  <a:pt x="2595816" y="387317"/>
                </a:lnTo>
                <a:lnTo>
                  <a:pt x="2613909" y="351633"/>
                </a:lnTo>
                <a:lnTo>
                  <a:pt x="2642998" y="326754"/>
                </a:lnTo>
                <a:lnTo>
                  <a:pt x="2679688" y="314189"/>
                </a:lnTo>
                <a:lnTo>
                  <a:pt x="2700483" y="312618"/>
                </a:lnTo>
                <a:lnTo>
                  <a:pt x="2948648" y="312618"/>
                </a:lnTo>
                <a:lnTo>
                  <a:pt x="2945753" y="306587"/>
                </a:lnTo>
                <a:lnTo>
                  <a:pt x="2903534" y="250547"/>
                </a:lnTo>
                <a:lnTo>
                  <a:pt x="2847243" y="209082"/>
                </a:lnTo>
                <a:lnTo>
                  <a:pt x="2779391" y="183449"/>
                </a:lnTo>
                <a:lnTo>
                  <a:pt x="2742073" y="177041"/>
                </a:lnTo>
                <a:lnTo>
                  <a:pt x="2702493" y="174905"/>
                </a:lnTo>
                <a:close/>
              </a:path>
              <a:path w="6826884" h="752475">
                <a:moveTo>
                  <a:pt x="2968872" y="557888"/>
                </a:moveTo>
                <a:lnTo>
                  <a:pt x="2785925" y="557888"/>
                </a:lnTo>
                <a:lnTo>
                  <a:pt x="2770910" y="581636"/>
                </a:lnTo>
                <a:lnTo>
                  <a:pt x="2750994" y="598599"/>
                </a:lnTo>
                <a:lnTo>
                  <a:pt x="2726178" y="608777"/>
                </a:lnTo>
                <a:lnTo>
                  <a:pt x="2696462" y="612169"/>
                </a:lnTo>
                <a:lnTo>
                  <a:pt x="2947982" y="612169"/>
                </a:lnTo>
                <a:lnTo>
                  <a:pt x="2949020" y="610410"/>
                </a:lnTo>
                <a:lnTo>
                  <a:pt x="2960391" y="584840"/>
                </a:lnTo>
                <a:lnTo>
                  <a:pt x="2968872" y="557888"/>
                </a:lnTo>
                <a:close/>
              </a:path>
              <a:path w="6826884" h="752475">
                <a:moveTo>
                  <a:pt x="2948648" y="312618"/>
                </a:moveTo>
                <a:lnTo>
                  <a:pt x="2700483" y="312618"/>
                </a:lnTo>
                <a:lnTo>
                  <a:pt x="2722157" y="314252"/>
                </a:lnTo>
                <a:lnTo>
                  <a:pt x="2741947" y="319152"/>
                </a:lnTo>
                <a:lnTo>
                  <a:pt x="2775873" y="338753"/>
                </a:lnTo>
                <a:lnTo>
                  <a:pt x="2804144" y="388134"/>
                </a:lnTo>
                <a:lnTo>
                  <a:pt x="2806029" y="409118"/>
                </a:lnTo>
                <a:lnTo>
                  <a:pt x="2978910" y="409118"/>
                </a:lnTo>
                <a:lnTo>
                  <a:pt x="2972893" y="375192"/>
                </a:lnTo>
                <a:lnTo>
                  <a:pt x="2961585" y="339570"/>
                </a:lnTo>
                <a:lnTo>
                  <a:pt x="2948648" y="312618"/>
                </a:lnTo>
                <a:close/>
              </a:path>
              <a:path w="6826884" h="752475">
                <a:moveTo>
                  <a:pt x="3271649" y="325686"/>
                </a:moveTo>
                <a:lnTo>
                  <a:pt x="3099769" y="325686"/>
                </a:lnTo>
                <a:lnTo>
                  <a:pt x="3099769" y="548841"/>
                </a:lnTo>
                <a:lnTo>
                  <a:pt x="3103036" y="597028"/>
                </a:lnTo>
                <a:lnTo>
                  <a:pt x="3112837" y="638053"/>
                </a:lnTo>
                <a:lnTo>
                  <a:pt x="3152040" y="698617"/>
                </a:lnTo>
                <a:lnTo>
                  <a:pt x="3214608" y="732543"/>
                </a:lnTo>
                <a:lnTo>
                  <a:pt x="3253619" y="741024"/>
                </a:lnTo>
                <a:lnTo>
                  <a:pt x="3297784" y="743851"/>
                </a:lnTo>
                <a:lnTo>
                  <a:pt x="3385247" y="743851"/>
                </a:lnTo>
                <a:lnTo>
                  <a:pt x="3385247" y="598096"/>
                </a:lnTo>
                <a:lnTo>
                  <a:pt x="3323919" y="598096"/>
                </a:lnTo>
                <a:lnTo>
                  <a:pt x="3310857" y="597405"/>
                </a:lnTo>
                <a:lnTo>
                  <a:pt x="3274664" y="572464"/>
                </a:lnTo>
                <a:lnTo>
                  <a:pt x="3271649" y="550852"/>
                </a:lnTo>
                <a:lnTo>
                  <a:pt x="3271649" y="325686"/>
                </a:lnTo>
                <a:close/>
              </a:path>
              <a:path w="6826884" h="752475">
                <a:moveTo>
                  <a:pt x="3384242" y="182947"/>
                </a:moveTo>
                <a:lnTo>
                  <a:pt x="3031405" y="182947"/>
                </a:lnTo>
                <a:lnTo>
                  <a:pt x="3031405" y="325686"/>
                </a:lnTo>
                <a:lnTo>
                  <a:pt x="3384242" y="325686"/>
                </a:lnTo>
                <a:lnTo>
                  <a:pt x="3384242" y="182947"/>
                </a:lnTo>
                <a:close/>
              </a:path>
              <a:path w="6826884" h="752475">
                <a:moveTo>
                  <a:pt x="3271649" y="46239"/>
                </a:moveTo>
                <a:lnTo>
                  <a:pt x="3099769" y="46239"/>
                </a:lnTo>
                <a:lnTo>
                  <a:pt x="3099769" y="182947"/>
                </a:lnTo>
                <a:lnTo>
                  <a:pt x="3271649" y="182947"/>
                </a:lnTo>
                <a:lnTo>
                  <a:pt x="3271649" y="46239"/>
                </a:lnTo>
                <a:close/>
              </a:path>
              <a:path w="6826884" h="752475">
                <a:moveTo>
                  <a:pt x="3865892" y="38197"/>
                </a:moveTo>
                <a:lnTo>
                  <a:pt x="3694002" y="38197"/>
                </a:lnTo>
                <a:lnTo>
                  <a:pt x="3694002" y="743851"/>
                </a:lnTo>
                <a:lnTo>
                  <a:pt x="3865892" y="743851"/>
                </a:lnTo>
                <a:lnTo>
                  <a:pt x="3865892" y="308597"/>
                </a:lnTo>
                <a:lnTo>
                  <a:pt x="4043673" y="308597"/>
                </a:lnTo>
                <a:lnTo>
                  <a:pt x="3865892" y="38197"/>
                </a:lnTo>
                <a:close/>
              </a:path>
              <a:path w="6826884" h="752475">
                <a:moveTo>
                  <a:pt x="4043673" y="308597"/>
                </a:moveTo>
                <a:lnTo>
                  <a:pt x="3865892" y="308597"/>
                </a:lnTo>
                <a:lnTo>
                  <a:pt x="4153381" y="743851"/>
                </a:lnTo>
                <a:lnTo>
                  <a:pt x="4325271" y="743851"/>
                </a:lnTo>
                <a:lnTo>
                  <a:pt x="4325271" y="475461"/>
                </a:lnTo>
                <a:lnTo>
                  <a:pt x="4153381" y="475461"/>
                </a:lnTo>
                <a:lnTo>
                  <a:pt x="4043673" y="308597"/>
                </a:lnTo>
                <a:close/>
              </a:path>
              <a:path w="6826884" h="752475">
                <a:moveTo>
                  <a:pt x="4325271" y="38197"/>
                </a:moveTo>
                <a:lnTo>
                  <a:pt x="4153381" y="38197"/>
                </a:lnTo>
                <a:lnTo>
                  <a:pt x="4153381" y="475461"/>
                </a:lnTo>
                <a:lnTo>
                  <a:pt x="4325271" y="475461"/>
                </a:lnTo>
                <a:lnTo>
                  <a:pt x="4325271" y="38197"/>
                </a:lnTo>
                <a:close/>
              </a:path>
              <a:path w="6826884" h="752475">
                <a:moveTo>
                  <a:pt x="4699165" y="174905"/>
                </a:moveTo>
                <a:lnTo>
                  <a:pt x="4658643" y="177104"/>
                </a:lnTo>
                <a:lnTo>
                  <a:pt x="4620508" y="183701"/>
                </a:lnTo>
                <a:lnTo>
                  <a:pt x="4551400" y="210087"/>
                </a:lnTo>
                <a:lnTo>
                  <a:pt x="4494103" y="252809"/>
                </a:lnTo>
                <a:lnTo>
                  <a:pt x="4450880" y="310608"/>
                </a:lnTo>
                <a:lnTo>
                  <a:pt x="4424493" y="381475"/>
                </a:lnTo>
                <a:lnTo>
                  <a:pt x="4417896" y="421055"/>
                </a:lnTo>
                <a:lnTo>
                  <a:pt x="4415698" y="463399"/>
                </a:lnTo>
                <a:lnTo>
                  <a:pt x="4417959" y="505743"/>
                </a:lnTo>
                <a:lnTo>
                  <a:pt x="4424744" y="545323"/>
                </a:lnTo>
                <a:lnTo>
                  <a:pt x="4436053" y="582139"/>
                </a:lnTo>
                <a:lnTo>
                  <a:pt x="4471738" y="646975"/>
                </a:lnTo>
                <a:lnTo>
                  <a:pt x="4521998" y="697235"/>
                </a:lnTo>
                <a:lnTo>
                  <a:pt x="4585703" y="732103"/>
                </a:lnTo>
                <a:lnTo>
                  <a:pt x="4659083" y="749694"/>
                </a:lnTo>
                <a:lnTo>
                  <a:pt x="4699165" y="751893"/>
                </a:lnTo>
                <a:lnTo>
                  <a:pt x="4732526" y="750322"/>
                </a:lnTo>
                <a:lnTo>
                  <a:pt x="4794346" y="737757"/>
                </a:lnTo>
                <a:lnTo>
                  <a:pt x="4849255" y="713004"/>
                </a:lnTo>
                <a:lnTo>
                  <a:pt x="4894992" y="678324"/>
                </a:lnTo>
                <a:lnTo>
                  <a:pt x="4931430" y="634598"/>
                </a:lnTo>
                <a:lnTo>
                  <a:pt x="4944655" y="612169"/>
                </a:lnTo>
                <a:lnTo>
                  <a:pt x="4693134" y="612169"/>
                </a:lnTo>
                <a:lnTo>
                  <a:pt x="4672339" y="610473"/>
                </a:lnTo>
                <a:lnTo>
                  <a:pt x="4635649" y="596903"/>
                </a:lnTo>
                <a:lnTo>
                  <a:pt x="4606749" y="569448"/>
                </a:lnTo>
                <a:lnTo>
                  <a:pt x="4590163" y="529240"/>
                </a:lnTo>
                <a:lnTo>
                  <a:pt x="4586582" y="504612"/>
                </a:lnTo>
                <a:lnTo>
                  <a:pt x="4975597" y="504612"/>
                </a:lnTo>
                <a:lnTo>
                  <a:pt x="4976916" y="491670"/>
                </a:lnTo>
                <a:lnTo>
                  <a:pt x="4977858" y="478980"/>
                </a:lnTo>
                <a:lnTo>
                  <a:pt x="4978424" y="466540"/>
                </a:lnTo>
                <a:lnTo>
                  <a:pt x="4978612" y="454352"/>
                </a:lnTo>
                <a:lnTo>
                  <a:pt x="4976351" y="413453"/>
                </a:lnTo>
                <a:lnTo>
                  <a:pt x="4975582" y="409118"/>
                </a:lnTo>
                <a:lnTo>
                  <a:pt x="4587588" y="409118"/>
                </a:lnTo>
                <a:lnTo>
                  <a:pt x="4592488" y="387317"/>
                </a:lnTo>
                <a:lnTo>
                  <a:pt x="4610582" y="351633"/>
                </a:lnTo>
                <a:lnTo>
                  <a:pt x="4639670" y="326754"/>
                </a:lnTo>
                <a:lnTo>
                  <a:pt x="4676360" y="314189"/>
                </a:lnTo>
                <a:lnTo>
                  <a:pt x="4697155" y="312618"/>
                </a:lnTo>
                <a:lnTo>
                  <a:pt x="4945320" y="312618"/>
                </a:lnTo>
                <a:lnTo>
                  <a:pt x="4942425" y="306587"/>
                </a:lnTo>
                <a:lnTo>
                  <a:pt x="4900206" y="250547"/>
                </a:lnTo>
                <a:lnTo>
                  <a:pt x="4843915" y="209082"/>
                </a:lnTo>
                <a:lnTo>
                  <a:pt x="4776064" y="183449"/>
                </a:lnTo>
                <a:lnTo>
                  <a:pt x="4738745" y="177041"/>
                </a:lnTo>
                <a:lnTo>
                  <a:pt x="4699165" y="174905"/>
                </a:lnTo>
                <a:close/>
              </a:path>
              <a:path w="6826884" h="752475">
                <a:moveTo>
                  <a:pt x="4965545" y="557888"/>
                </a:moveTo>
                <a:lnTo>
                  <a:pt x="4782597" y="557888"/>
                </a:lnTo>
                <a:lnTo>
                  <a:pt x="4767582" y="581636"/>
                </a:lnTo>
                <a:lnTo>
                  <a:pt x="4747666" y="598599"/>
                </a:lnTo>
                <a:lnTo>
                  <a:pt x="4722850" y="608777"/>
                </a:lnTo>
                <a:lnTo>
                  <a:pt x="4693134" y="612169"/>
                </a:lnTo>
                <a:lnTo>
                  <a:pt x="4944655" y="612169"/>
                </a:lnTo>
                <a:lnTo>
                  <a:pt x="4945692" y="610410"/>
                </a:lnTo>
                <a:lnTo>
                  <a:pt x="4957063" y="584840"/>
                </a:lnTo>
                <a:lnTo>
                  <a:pt x="4965545" y="557888"/>
                </a:lnTo>
                <a:close/>
              </a:path>
              <a:path w="6826884" h="752475">
                <a:moveTo>
                  <a:pt x="4945320" y="312618"/>
                </a:moveTo>
                <a:lnTo>
                  <a:pt x="4697155" y="312618"/>
                </a:lnTo>
                <a:lnTo>
                  <a:pt x="4718830" y="314252"/>
                </a:lnTo>
                <a:lnTo>
                  <a:pt x="4738620" y="319152"/>
                </a:lnTo>
                <a:lnTo>
                  <a:pt x="4772545" y="338753"/>
                </a:lnTo>
                <a:lnTo>
                  <a:pt x="4800817" y="388134"/>
                </a:lnTo>
                <a:lnTo>
                  <a:pt x="4802701" y="409118"/>
                </a:lnTo>
                <a:lnTo>
                  <a:pt x="4975582" y="409118"/>
                </a:lnTo>
                <a:lnTo>
                  <a:pt x="4969565" y="375192"/>
                </a:lnTo>
                <a:lnTo>
                  <a:pt x="4958257" y="339570"/>
                </a:lnTo>
                <a:lnTo>
                  <a:pt x="4945320" y="312618"/>
                </a:lnTo>
                <a:close/>
              </a:path>
              <a:path w="6826884" h="752475">
                <a:moveTo>
                  <a:pt x="5318581" y="174905"/>
                </a:moveTo>
                <a:lnTo>
                  <a:pt x="5278059" y="177104"/>
                </a:lnTo>
                <a:lnTo>
                  <a:pt x="5239924" y="183701"/>
                </a:lnTo>
                <a:lnTo>
                  <a:pt x="5170816" y="210087"/>
                </a:lnTo>
                <a:lnTo>
                  <a:pt x="5113519" y="252809"/>
                </a:lnTo>
                <a:lnTo>
                  <a:pt x="5070295" y="310608"/>
                </a:lnTo>
                <a:lnTo>
                  <a:pt x="5043909" y="381475"/>
                </a:lnTo>
                <a:lnTo>
                  <a:pt x="5037312" y="421055"/>
                </a:lnTo>
                <a:lnTo>
                  <a:pt x="5035113" y="463399"/>
                </a:lnTo>
                <a:lnTo>
                  <a:pt x="5037375" y="505743"/>
                </a:lnTo>
                <a:lnTo>
                  <a:pt x="5044160" y="545323"/>
                </a:lnTo>
                <a:lnTo>
                  <a:pt x="5055469" y="582139"/>
                </a:lnTo>
                <a:lnTo>
                  <a:pt x="5091153" y="646975"/>
                </a:lnTo>
                <a:lnTo>
                  <a:pt x="5141414" y="697235"/>
                </a:lnTo>
                <a:lnTo>
                  <a:pt x="5205118" y="732103"/>
                </a:lnTo>
                <a:lnTo>
                  <a:pt x="5278498" y="749694"/>
                </a:lnTo>
                <a:lnTo>
                  <a:pt x="5318581" y="751893"/>
                </a:lnTo>
                <a:lnTo>
                  <a:pt x="5351941" y="750322"/>
                </a:lnTo>
                <a:lnTo>
                  <a:pt x="5413761" y="737757"/>
                </a:lnTo>
                <a:lnTo>
                  <a:pt x="5468671" y="713004"/>
                </a:lnTo>
                <a:lnTo>
                  <a:pt x="5514408" y="678324"/>
                </a:lnTo>
                <a:lnTo>
                  <a:pt x="5550846" y="634598"/>
                </a:lnTo>
                <a:lnTo>
                  <a:pt x="5564070" y="612169"/>
                </a:lnTo>
                <a:lnTo>
                  <a:pt x="5312550" y="612169"/>
                </a:lnTo>
                <a:lnTo>
                  <a:pt x="5291755" y="610473"/>
                </a:lnTo>
                <a:lnTo>
                  <a:pt x="5255065" y="596903"/>
                </a:lnTo>
                <a:lnTo>
                  <a:pt x="5226165" y="569448"/>
                </a:lnTo>
                <a:lnTo>
                  <a:pt x="5209579" y="529240"/>
                </a:lnTo>
                <a:lnTo>
                  <a:pt x="5205998" y="504612"/>
                </a:lnTo>
                <a:lnTo>
                  <a:pt x="5595012" y="504612"/>
                </a:lnTo>
                <a:lnTo>
                  <a:pt x="5596332" y="491670"/>
                </a:lnTo>
                <a:lnTo>
                  <a:pt x="5597274" y="478980"/>
                </a:lnTo>
                <a:lnTo>
                  <a:pt x="5597840" y="466540"/>
                </a:lnTo>
                <a:lnTo>
                  <a:pt x="5598028" y="454352"/>
                </a:lnTo>
                <a:lnTo>
                  <a:pt x="5595766" y="413453"/>
                </a:lnTo>
                <a:lnTo>
                  <a:pt x="5594998" y="409118"/>
                </a:lnTo>
                <a:lnTo>
                  <a:pt x="5207003" y="409118"/>
                </a:lnTo>
                <a:lnTo>
                  <a:pt x="5211904" y="387317"/>
                </a:lnTo>
                <a:lnTo>
                  <a:pt x="5229997" y="351633"/>
                </a:lnTo>
                <a:lnTo>
                  <a:pt x="5259085" y="326754"/>
                </a:lnTo>
                <a:lnTo>
                  <a:pt x="5295775" y="314189"/>
                </a:lnTo>
                <a:lnTo>
                  <a:pt x="5316571" y="312618"/>
                </a:lnTo>
                <a:lnTo>
                  <a:pt x="5564736" y="312618"/>
                </a:lnTo>
                <a:lnTo>
                  <a:pt x="5561841" y="306587"/>
                </a:lnTo>
                <a:lnTo>
                  <a:pt x="5519622" y="250547"/>
                </a:lnTo>
                <a:lnTo>
                  <a:pt x="5463331" y="209082"/>
                </a:lnTo>
                <a:lnTo>
                  <a:pt x="5395479" y="183449"/>
                </a:lnTo>
                <a:lnTo>
                  <a:pt x="5358161" y="177041"/>
                </a:lnTo>
                <a:lnTo>
                  <a:pt x="5318581" y="174905"/>
                </a:lnTo>
                <a:close/>
              </a:path>
              <a:path w="6826884" h="752475">
                <a:moveTo>
                  <a:pt x="5584960" y="557888"/>
                </a:moveTo>
                <a:lnTo>
                  <a:pt x="5402013" y="557888"/>
                </a:lnTo>
                <a:lnTo>
                  <a:pt x="5386998" y="581636"/>
                </a:lnTo>
                <a:lnTo>
                  <a:pt x="5367082" y="598599"/>
                </a:lnTo>
                <a:lnTo>
                  <a:pt x="5342266" y="608777"/>
                </a:lnTo>
                <a:lnTo>
                  <a:pt x="5312550" y="612169"/>
                </a:lnTo>
                <a:lnTo>
                  <a:pt x="5564070" y="612169"/>
                </a:lnTo>
                <a:lnTo>
                  <a:pt x="5565108" y="610410"/>
                </a:lnTo>
                <a:lnTo>
                  <a:pt x="5576479" y="584840"/>
                </a:lnTo>
                <a:lnTo>
                  <a:pt x="5584960" y="557888"/>
                </a:lnTo>
                <a:close/>
              </a:path>
              <a:path w="6826884" h="752475">
                <a:moveTo>
                  <a:pt x="5564736" y="312618"/>
                </a:moveTo>
                <a:lnTo>
                  <a:pt x="5316571" y="312618"/>
                </a:lnTo>
                <a:lnTo>
                  <a:pt x="5338245" y="314252"/>
                </a:lnTo>
                <a:lnTo>
                  <a:pt x="5358035" y="319152"/>
                </a:lnTo>
                <a:lnTo>
                  <a:pt x="5391961" y="338753"/>
                </a:lnTo>
                <a:lnTo>
                  <a:pt x="5420232" y="388134"/>
                </a:lnTo>
                <a:lnTo>
                  <a:pt x="5422117" y="409118"/>
                </a:lnTo>
                <a:lnTo>
                  <a:pt x="5594998" y="409118"/>
                </a:lnTo>
                <a:lnTo>
                  <a:pt x="5588981" y="375192"/>
                </a:lnTo>
                <a:lnTo>
                  <a:pt x="5577673" y="339570"/>
                </a:lnTo>
                <a:lnTo>
                  <a:pt x="5564736" y="312618"/>
                </a:lnTo>
                <a:close/>
              </a:path>
              <a:path w="6826884" h="752475">
                <a:moveTo>
                  <a:pt x="5901809" y="174905"/>
                </a:moveTo>
                <a:lnTo>
                  <a:pt x="5835717" y="183701"/>
                </a:lnTo>
                <a:lnTo>
                  <a:pt x="5776159" y="210087"/>
                </a:lnTo>
                <a:lnTo>
                  <a:pt x="5725647" y="252809"/>
                </a:lnTo>
                <a:lnTo>
                  <a:pt x="5686695" y="310608"/>
                </a:lnTo>
                <a:lnTo>
                  <a:pt x="5662571" y="381223"/>
                </a:lnTo>
                <a:lnTo>
                  <a:pt x="5656539" y="420489"/>
                </a:lnTo>
                <a:lnTo>
                  <a:pt x="5654529" y="462394"/>
                </a:lnTo>
                <a:lnTo>
                  <a:pt x="5656539" y="504361"/>
                </a:lnTo>
                <a:lnTo>
                  <a:pt x="5662571" y="543815"/>
                </a:lnTo>
                <a:lnTo>
                  <a:pt x="5672623" y="580757"/>
                </a:lnTo>
                <a:lnTo>
                  <a:pt x="5704726" y="646032"/>
                </a:lnTo>
                <a:lnTo>
                  <a:pt x="5749458" y="696795"/>
                </a:lnTo>
                <a:lnTo>
                  <a:pt x="5805121" y="732103"/>
                </a:lnTo>
                <a:lnTo>
                  <a:pt x="5867946" y="749694"/>
                </a:lnTo>
                <a:lnTo>
                  <a:pt x="5901809" y="751893"/>
                </a:lnTo>
                <a:lnTo>
                  <a:pt x="5930520" y="750385"/>
                </a:lnTo>
                <a:lnTo>
                  <a:pt x="5982289" y="738323"/>
                </a:lnTo>
                <a:lnTo>
                  <a:pt x="6026643" y="714700"/>
                </a:lnTo>
                <a:lnTo>
                  <a:pt x="6061323" y="682534"/>
                </a:lnTo>
                <a:lnTo>
                  <a:pt x="6074705" y="663435"/>
                </a:lnTo>
                <a:lnTo>
                  <a:pt x="6246595" y="663435"/>
                </a:lnTo>
                <a:lnTo>
                  <a:pt x="6246595" y="602117"/>
                </a:lnTo>
                <a:lnTo>
                  <a:pt x="5952070" y="602117"/>
                </a:lnTo>
                <a:lnTo>
                  <a:pt x="5927379" y="599793"/>
                </a:lnTo>
                <a:lnTo>
                  <a:pt x="5883653" y="581196"/>
                </a:lnTo>
                <a:lnTo>
                  <a:pt x="5849225" y="544192"/>
                </a:lnTo>
                <a:lnTo>
                  <a:pt x="5831633" y="492927"/>
                </a:lnTo>
                <a:lnTo>
                  <a:pt x="5829435" y="462394"/>
                </a:lnTo>
                <a:lnTo>
                  <a:pt x="5831633" y="431986"/>
                </a:lnTo>
                <a:lnTo>
                  <a:pt x="5849225" y="381726"/>
                </a:lnTo>
                <a:lnTo>
                  <a:pt x="5883653" y="345601"/>
                </a:lnTo>
                <a:lnTo>
                  <a:pt x="5927379" y="327005"/>
                </a:lnTo>
                <a:lnTo>
                  <a:pt x="5952070" y="324681"/>
                </a:lnTo>
                <a:lnTo>
                  <a:pt x="6246595" y="324681"/>
                </a:lnTo>
                <a:lnTo>
                  <a:pt x="6246595" y="260348"/>
                </a:lnTo>
                <a:lnTo>
                  <a:pt x="6074705" y="260348"/>
                </a:lnTo>
                <a:lnTo>
                  <a:pt x="6060380" y="241751"/>
                </a:lnTo>
                <a:lnTo>
                  <a:pt x="6043543" y="225165"/>
                </a:lnTo>
                <a:lnTo>
                  <a:pt x="6002330" y="198025"/>
                </a:lnTo>
                <a:lnTo>
                  <a:pt x="5954583" y="180685"/>
                </a:lnTo>
                <a:lnTo>
                  <a:pt x="5928824" y="176350"/>
                </a:lnTo>
                <a:lnTo>
                  <a:pt x="5901809" y="174905"/>
                </a:lnTo>
                <a:close/>
              </a:path>
              <a:path w="6826884" h="752475">
                <a:moveTo>
                  <a:pt x="6246595" y="663435"/>
                </a:moveTo>
                <a:lnTo>
                  <a:pt x="6074705" y="663435"/>
                </a:lnTo>
                <a:lnTo>
                  <a:pt x="6074705" y="743851"/>
                </a:lnTo>
                <a:lnTo>
                  <a:pt x="6246595" y="743851"/>
                </a:lnTo>
                <a:lnTo>
                  <a:pt x="6246595" y="663435"/>
                </a:lnTo>
                <a:close/>
              </a:path>
              <a:path w="6826884" h="752475">
                <a:moveTo>
                  <a:pt x="6246595" y="324681"/>
                </a:moveTo>
                <a:lnTo>
                  <a:pt x="5952070" y="324681"/>
                </a:lnTo>
                <a:lnTo>
                  <a:pt x="5976697" y="327005"/>
                </a:lnTo>
                <a:lnTo>
                  <a:pt x="5999314" y="333979"/>
                </a:lnTo>
                <a:lnTo>
                  <a:pt x="6038517" y="361873"/>
                </a:lnTo>
                <a:lnTo>
                  <a:pt x="6065658" y="405851"/>
                </a:lnTo>
                <a:lnTo>
                  <a:pt x="6074705" y="463399"/>
                </a:lnTo>
                <a:lnTo>
                  <a:pt x="6072443" y="493869"/>
                </a:lnTo>
                <a:lnTo>
                  <a:pt x="6054349" y="544632"/>
                </a:lnTo>
                <a:lnTo>
                  <a:pt x="6019921" y="581196"/>
                </a:lnTo>
                <a:lnTo>
                  <a:pt x="5976697" y="599793"/>
                </a:lnTo>
                <a:lnTo>
                  <a:pt x="5952070" y="602117"/>
                </a:lnTo>
                <a:lnTo>
                  <a:pt x="6246595" y="602117"/>
                </a:lnTo>
                <a:lnTo>
                  <a:pt x="6246595" y="324681"/>
                </a:lnTo>
                <a:close/>
              </a:path>
              <a:path w="6826884" h="752475">
                <a:moveTo>
                  <a:pt x="6246595" y="0"/>
                </a:moveTo>
                <a:lnTo>
                  <a:pt x="6074705" y="0"/>
                </a:lnTo>
                <a:lnTo>
                  <a:pt x="6074705" y="260348"/>
                </a:lnTo>
                <a:lnTo>
                  <a:pt x="6246595" y="260348"/>
                </a:lnTo>
                <a:lnTo>
                  <a:pt x="6246595" y="0"/>
                </a:lnTo>
                <a:close/>
              </a:path>
              <a:path w="6826884" h="752475">
                <a:moveTo>
                  <a:pt x="6510681" y="559899"/>
                </a:moveTo>
                <a:lnTo>
                  <a:pt x="6340801" y="559899"/>
                </a:lnTo>
                <a:lnTo>
                  <a:pt x="6344634" y="586411"/>
                </a:lnTo>
                <a:lnTo>
                  <a:pt x="6363230" y="635666"/>
                </a:lnTo>
                <a:lnTo>
                  <a:pt x="6396086" y="678890"/>
                </a:lnTo>
                <a:lnTo>
                  <a:pt x="6441313" y="713067"/>
                </a:lnTo>
                <a:lnTo>
                  <a:pt x="6498107" y="737757"/>
                </a:lnTo>
                <a:lnTo>
                  <a:pt x="6563452" y="750322"/>
                </a:lnTo>
                <a:lnTo>
                  <a:pt x="6599139" y="751893"/>
                </a:lnTo>
                <a:lnTo>
                  <a:pt x="6632246" y="750511"/>
                </a:lnTo>
                <a:lnTo>
                  <a:pt x="6692053" y="739453"/>
                </a:lnTo>
                <a:lnTo>
                  <a:pt x="6743317" y="717716"/>
                </a:lnTo>
                <a:lnTo>
                  <a:pt x="6783023" y="687560"/>
                </a:lnTo>
                <a:lnTo>
                  <a:pt x="6810483" y="649236"/>
                </a:lnTo>
                <a:lnTo>
                  <a:pt x="6819862" y="625237"/>
                </a:lnTo>
                <a:lnTo>
                  <a:pt x="6597128" y="625237"/>
                </a:lnTo>
                <a:lnTo>
                  <a:pt x="6580228" y="624106"/>
                </a:lnTo>
                <a:lnTo>
                  <a:pt x="6537821" y="607143"/>
                </a:lnTo>
                <a:lnTo>
                  <a:pt x="6513502" y="573783"/>
                </a:lnTo>
                <a:lnTo>
                  <a:pt x="6510681" y="559899"/>
                </a:lnTo>
                <a:close/>
              </a:path>
              <a:path w="6826884" h="752475">
                <a:moveTo>
                  <a:pt x="6587066" y="174905"/>
                </a:moveTo>
                <a:lnTo>
                  <a:pt x="6520471" y="180685"/>
                </a:lnTo>
                <a:lnTo>
                  <a:pt x="6463426" y="198025"/>
                </a:lnTo>
                <a:lnTo>
                  <a:pt x="6418197" y="225417"/>
                </a:lnTo>
                <a:lnTo>
                  <a:pt x="6385030" y="261353"/>
                </a:lnTo>
                <a:lnTo>
                  <a:pt x="6365423" y="302817"/>
                </a:lnTo>
                <a:lnTo>
                  <a:pt x="6358884" y="348806"/>
                </a:lnTo>
                <a:lnTo>
                  <a:pt x="6360706" y="376009"/>
                </a:lnTo>
                <a:lnTo>
                  <a:pt x="6375282" y="421746"/>
                </a:lnTo>
                <a:lnTo>
                  <a:pt x="6403308" y="455797"/>
                </a:lnTo>
                <a:lnTo>
                  <a:pt x="6437992" y="480424"/>
                </a:lnTo>
                <a:lnTo>
                  <a:pt x="6478764" y="497010"/>
                </a:lnTo>
                <a:lnTo>
                  <a:pt x="6529017" y="511586"/>
                </a:lnTo>
                <a:lnTo>
                  <a:pt x="6557915" y="518685"/>
                </a:lnTo>
                <a:lnTo>
                  <a:pt x="6584119" y="525596"/>
                </a:lnTo>
                <a:lnTo>
                  <a:pt x="6624830" y="538664"/>
                </a:lnTo>
                <a:lnTo>
                  <a:pt x="6658193" y="559145"/>
                </a:lnTo>
                <a:lnTo>
                  <a:pt x="6664477" y="580003"/>
                </a:lnTo>
                <a:lnTo>
                  <a:pt x="6663346" y="589615"/>
                </a:lnTo>
                <a:lnTo>
                  <a:pt x="6636892" y="618452"/>
                </a:lnTo>
                <a:lnTo>
                  <a:pt x="6597128" y="625237"/>
                </a:lnTo>
                <a:lnTo>
                  <a:pt x="6819862" y="625237"/>
                </a:lnTo>
                <a:lnTo>
                  <a:pt x="6824556" y="605007"/>
                </a:lnTo>
                <a:lnTo>
                  <a:pt x="6826315" y="581008"/>
                </a:lnTo>
                <a:lnTo>
                  <a:pt x="6823985" y="553365"/>
                </a:lnTo>
                <a:lnTo>
                  <a:pt x="6808400" y="507125"/>
                </a:lnTo>
                <a:lnTo>
                  <a:pt x="6779941" y="472194"/>
                </a:lnTo>
                <a:lnTo>
                  <a:pt x="6745767" y="447064"/>
                </a:lnTo>
                <a:lnTo>
                  <a:pt x="6705749" y="430227"/>
                </a:lnTo>
                <a:lnTo>
                  <a:pt x="6654986" y="414144"/>
                </a:lnTo>
                <a:lnTo>
                  <a:pt x="6599882" y="400071"/>
                </a:lnTo>
                <a:lnTo>
                  <a:pt x="6578019" y="394040"/>
                </a:lnTo>
                <a:lnTo>
                  <a:pt x="6533853" y="375192"/>
                </a:lnTo>
                <a:lnTo>
                  <a:pt x="6519717" y="345790"/>
                </a:lnTo>
                <a:lnTo>
                  <a:pt x="6520722" y="336303"/>
                </a:lnTo>
                <a:lnTo>
                  <a:pt x="6555406" y="305582"/>
                </a:lnTo>
                <a:lnTo>
                  <a:pt x="6582040" y="302566"/>
                </a:lnTo>
                <a:lnTo>
                  <a:pt x="6806846" y="302566"/>
                </a:lnTo>
                <a:lnTo>
                  <a:pt x="6801176" y="287991"/>
                </a:lnTo>
                <a:lnTo>
                  <a:pt x="6780321" y="255447"/>
                </a:lnTo>
                <a:lnTo>
                  <a:pt x="6752935" y="227176"/>
                </a:lnTo>
                <a:lnTo>
                  <a:pt x="6719947" y="204307"/>
                </a:lnTo>
                <a:lnTo>
                  <a:pt x="6681309" y="187973"/>
                </a:lnTo>
                <a:lnTo>
                  <a:pt x="6637017" y="178172"/>
                </a:lnTo>
                <a:lnTo>
                  <a:pt x="6587066" y="174905"/>
                </a:lnTo>
                <a:close/>
              </a:path>
              <a:path w="6826884" h="752475">
                <a:moveTo>
                  <a:pt x="6806846" y="302566"/>
                </a:moveTo>
                <a:lnTo>
                  <a:pt x="6582040" y="302566"/>
                </a:lnTo>
                <a:lnTo>
                  <a:pt x="6598751" y="303634"/>
                </a:lnTo>
                <a:lnTo>
                  <a:pt x="6613704" y="306838"/>
                </a:lnTo>
                <a:lnTo>
                  <a:pt x="6648258" y="328953"/>
                </a:lnTo>
                <a:lnTo>
                  <a:pt x="6664477" y="365894"/>
                </a:lnTo>
                <a:lnTo>
                  <a:pt x="6823289" y="365894"/>
                </a:lnTo>
                <a:lnTo>
                  <a:pt x="6815499" y="324806"/>
                </a:lnTo>
                <a:lnTo>
                  <a:pt x="6806846" y="30256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92131" y="1874288"/>
            <a:ext cx="3821873" cy="2094177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92131" y="4511449"/>
            <a:ext cx="3821873" cy="2493572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120687" y="7858679"/>
            <a:ext cx="2271046" cy="2653307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805125" y="718805"/>
            <a:ext cx="10001161" cy="992137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986965" y="2646537"/>
            <a:ext cx="2649105" cy="902129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4987906" y="5379438"/>
            <a:ext cx="3824903" cy="905689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4985340" y="8552116"/>
            <a:ext cx="3415859" cy="812059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2133866" y="3568687"/>
            <a:ext cx="5845607" cy="366334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8288630" y="10849764"/>
            <a:ext cx="1495174" cy="265625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2296400" y="5034611"/>
            <a:ext cx="5516805" cy="36633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59385"/>
            <a:ext cx="20104100" cy="11308715"/>
            <a:chOff x="0" y="0"/>
            <a:chExt cx="20104100" cy="11308715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20104100" cy="9895205"/>
            </a:xfrm>
            <a:custGeom>
              <a:avLst/>
              <a:gdLst/>
              <a:ahLst/>
              <a:cxnLst/>
              <a:rect l="l" t="t" r="r" b="b"/>
              <a:pathLst>
                <a:path w="20104100" h="9895205">
                  <a:moveTo>
                    <a:pt x="0" y="9894986"/>
                  </a:moveTo>
                  <a:lnTo>
                    <a:pt x="20104099" y="9894986"/>
                  </a:lnTo>
                  <a:lnTo>
                    <a:pt x="20104099" y="0"/>
                  </a:lnTo>
                  <a:lnTo>
                    <a:pt x="0" y="0"/>
                  </a:lnTo>
                  <a:lnTo>
                    <a:pt x="0" y="9894986"/>
                  </a:lnTo>
                  <a:close/>
                </a:path>
              </a:pathLst>
            </a:custGeom>
            <a:solidFill>
              <a:srgbClr val="FAE3C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9894986"/>
              <a:ext cx="20104100" cy="1414145"/>
            </a:xfrm>
            <a:custGeom>
              <a:avLst/>
              <a:gdLst/>
              <a:ahLst/>
              <a:cxnLst/>
              <a:rect l="l" t="t" r="r" b="b"/>
              <a:pathLst>
                <a:path w="20104100" h="1414145">
                  <a:moveTo>
                    <a:pt x="20104099" y="0"/>
                  </a:moveTo>
                  <a:lnTo>
                    <a:pt x="0" y="0"/>
                  </a:lnTo>
                  <a:lnTo>
                    <a:pt x="0" y="1413569"/>
                  </a:lnTo>
                  <a:lnTo>
                    <a:pt x="20104099" y="1413569"/>
                  </a:lnTo>
                  <a:lnTo>
                    <a:pt x="20104099" y="0"/>
                  </a:lnTo>
                  <a:close/>
                </a:path>
              </a:pathLst>
            </a:custGeom>
            <a:solidFill>
              <a:srgbClr val="3167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156923" y="4308620"/>
              <a:ext cx="9384030" cy="4963795"/>
            </a:xfrm>
            <a:custGeom>
              <a:avLst/>
              <a:gdLst/>
              <a:ahLst/>
              <a:cxnLst/>
              <a:rect l="l" t="t" r="r" b="b"/>
              <a:pathLst>
                <a:path w="9384030" h="4963795">
                  <a:moveTo>
                    <a:pt x="2476157" y="810183"/>
                  </a:moveTo>
                  <a:lnTo>
                    <a:pt x="2451785" y="769721"/>
                  </a:lnTo>
                  <a:lnTo>
                    <a:pt x="2403271" y="708977"/>
                  </a:lnTo>
                  <a:lnTo>
                    <a:pt x="2376360" y="677329"/>
                  </a:lnTo>
                  <a:lnTo>
                    <a:pt x="2347734" y="645071"/>
                  </a:lnTo>
                  <a:lnTo>
                    <a:pt x="2317432" y="612343"/>
                  </a:lnTo>
                  <a:lnTo>
                    <a:pt x="2285466" y="579348"/>
                  </a:lnTo>
                  <a:lnTo>
                    <a:pt x="2251900" y="546214"/>
                  </a:lnTo>
                  <a:lnTo>
                    <a:pt x="2216759" y="513143"/>
                  </a:lnTo>
                  <a:lnTo>
                    <a:pt x="2180082" y="480275"/>
                  </a:lnTo>
                  <a:lnTo>
                    <a:pt x="2141893" y="447802"/>
                  </a:lnTo>
                  <a:lnTo>
                    <a:pt x="2102243" y="415874"/>
                  </a:lnTo>
                  <a:lnTo>
                    <a:pt x="2061171" y="384657"/>
                  </a:lnTo>
                  <a:lnTo>
                    <a:pt x="2018703" y="354317"/>
                  </a:lnTo>
                  <a:lnTo>
                    <a:pt x="1974862" y="325031"/>
                  </a:lnTo>
                  <a:lnTo>
                    <a:pt x="1929714" y="296964"/>
                  </a:lnTo>
                  <a:lnTo>
                    <a:pt x="1883283" y="270281"/>
                  </a:lnTo>
                  <a:lnTo>
                    <a:pt x="1835594" y="245148"/>
                  </a:lnTo>
                  <a:lnTo>
                    <a:pt x="1786699" y="221729"/>
                  </a:lnTo>
                  <a:lnTo>
                    <a:pt x="1736623" y="200202"/>
                  </a:lnTo>
                  <a:lnTo>
                    <a:pt x="1685404" y="180721"/>
                  </a:lnTo>
                  <a:lnTo>
                    <a:pt x="1633080" y="163461"/>
                  </a:lnTo>
                  <a:lnTo>
                    <a:pt x="1579702" y="148590"/>
                  </a:lnTo>
                  <a:lnTo>
                    <a:pt x="1521752" y="134239"/>
                  </a:lnTo>
                  <a:lnTo>
                    <a:pt x="1467065" y="121361"/>
                  </a:lnTo>
                  <a:lnTo>
                    <a:pt x="1415110" y="109918"/>
                  </a:lnTo>
                  <a:lnTo>
                    <a:pt x="1365364" y="99847"/>
                  </a:lnTo>
                  <a:lnTo>
                    <a:pt x="1317269" y="91109"/>
                  </a:lnTo>
                  <a:lnTo>
                    <a:pt x="1270304" y="83654"/>
                  </a:lnTo>
                  <a:lnTo>
                    <a:pt x="1223937" y="77419"/>
                  </a:lnTo>
                  <a:lnTo>
                    <a:pt x="1177632" y="72377"/>
                  </a:lnTo>
                  <a:lnTo>
                    <a:pt x="1130858" y="68465"/>
                  </a:lnTo>
                  <a:lnTo>
                    <a:pt x="1083081" y="65633"/>
                  </a:lnTo>
                  <a:lnTo>
                    <a:pt x="1033767" y="63842"/>
                  </a:lnTo>
                  <a:lnTo>
                    <a:pt x="982383" y="63030"/>
                  </a:lnTo>
                  <a:lnTo>
                    <a:pt x="948766" y="63017"/>
                  </a:lnTo>
                  <a:lnTo>
                    <a:pt x="913980" y="63347"/>
                  </a:lnTo>
                  <a:lnTo>
                    <a:pt x="840384" y="65036"/>
                  </a:lnTo>
                  <a:lnTo>
                    <a:pt x="717867" y="69938"/>
                  </a:lnTo>
                  <a:lnTo>
                    <a:pt x="295948" y="94424"/>
                  </a:lnTo>
                  <a:lnTo>
                    <a:pt x="52628" y="109232"/>
                  </a:lnTo>
                  <a:lnTo>
                    <a:pt x="121310" y="31915"/>
                  </a:lnTo>
                  <a:lnTo>
                    <a:pt x="124447" y="26530"/>
                  </a:lnTo>
                  <a:lnTo>
                    <a:pt x="125247" y="20561"/>
                  </a:lnTo>
                  <a:lnTo>
                    <a:pt x="123748" y="14732"/>
                  </a:lnTo>
                  <a:lnTo>
                    <a:pt x="120002" y="9753"/>
                  </a:lnTo>
                  <a:lnTo>
                    <a:pt x="114604" y="6616"/>
                  </a:lnTo>
                  <a:lnTo>
                    <a:pt x="108648" y="5816"/>
                  </a:lnTo>
                  <a:lnTo>
                    <a:pt x="102806" y="7302"/>
                  </a:lnTo>
                  <a:lnTo>
                    <a:pt x="97815" y="11061"/>
                  </a:lnTo>
                  <a:lnTo>
                    <a:pt x="3949" y="116738"/>
                  </a:lnTo>
                  <a:lnTo>
                    <a:pt x="812" y="122135"/>
                  </a:lnTo>
                  <a:lnTo>
                    <a:pt x="0" y="128092"/>
                  </a:lnTo>
                  <a:lnTo>
                    <a:pt x="1498" y="133934"/>
                  </a:lnTo>
                  <a:lnTo>
                    <a:pt x="5257" y="138912"/>
                  </a:lnTo>
                  <a:lnTo>
                    <a:pt x="9690" y="142849"/>
                  </a:lnTo>
                  <a:lnTo>
                    <a:pt x="110934" y="232791"/>
                  </a:lnTo>
                  <a:lnTo>
                    <a:pt x="116332" y="235927"/>
                  </a:lnTo>
                  <a:lnTo>
                    <a:pt x="122301" y="236728"/>
                  </a:lnTo>
                  <a:lnTo>
                    <a:pt x="128130" y="235229"/>
                  </a:lnTo>
                  <a:lnTo>
                    <a:pt x="133108" y="231482"/>
                  </a:lnTo>
                  <a:lnTo>
                    <a:pt x="136245" y="226085"/>
                  </a:lnTo>
                  <a:lnTo>
                    <a:pt x="137045" y="220129"/>
                  </a:lnTo>
                  <a:lnTo>
                    <a:pt x="135547" y="214287"/>
                  </a:lnTo>
                  <a:lnTo>
                    <a:pt x="131800" y="209308"/>
                  </a:lnTo>
                  <a:lnTo>
                    <a:pt x="54444" y="140589"/>
                  </a:lnTo>
                  <a:lnTo>
                    <a:pt x="674789" y="103530"/>
                  </a:lnTo>
                  <a:lnTo>
                    <a:pt x="802208" y="97764"/>
                  </a:lnTo>
                  <a:lnTo>
                    <a:pt x="878370" y="95427"/>
                  </a:lnTo>
                  <a:lnTo>
                    <a:pt x="947089" y="94449"/>
                  </a:lnTo>
                  <a:lnTo>
                    <a:pt x="982179" y="94449"/>
                  </a:lnTo>
                  <a:lnTo>
                    <a:pt x="1032764" y="95237"/>
                  </a:lnTo>
                  <a:lnTo>
                    <a:pt x="1081303" y="97002"/>
                  </a:lnTo>
                  <a:lnTo>
                    <a:pt x="1128344" y="99771"/>
                  </a:lnTo>
                  <a:lnTo>
                    <a:pt x="1174407" y="103619"/>
                  </a:lnTo>
                  <a:lnTo>
                    <a:pt x="1220025" y="108585"/>
                  </a:lnTo>
                  <a:lnTo>
                    <a:pt x="1265745" y="114731"/>
                  </a:lnTo>
                  <a:lnTo>
                    <a:pt x="1312087" y="122097"/>
                  </a:lnTo>
                  <a:lnTo>
                    <a:pt x="1359598" y="130733"/>
                  </a:lnTo>
                  <a:lnTo>
                    <a:pt x="1408811" y="140690"/>
                  </a:lnTo>
                  <a:lnTo>
                    <a:pt x="1460258" y="152031"/>
                  </a:lnTo>
                  <a:lnTo>
                    <a:pt x="1514475" y="164795"/>
                  </a:lnTo>
                  <a:lnTo>
                    <a:pt x="1572006" y="179044"/>
                  </a:lnTo>
                  <a:lnTo>
                    <a:pt x="1626412" y="194271"/>
                  </a:lnTo>
                  <a:lnTo>
                    <a:pt x="1679714" y="212051"/>
                  </a:lnTo>
                  <a:lnTo>
                    <a:pt x="1731860" y="232194"/>
                  </a:lnTo>
                  <a:lnTo>
                    <a:pt x="1782826" y="254520"/>
                  </a:lnTo>
                  <a:lnTo>
                    <a:pt x="1832546" y="278841"/>
                  </a:lnTo>
                  <a:lnTo>
                    <a:pt x="1880984" y="304977"/>
                  </a:lnTo>
                  <a:lnTo>
                    <a:pt x="1928101" y="332727"/>
                  </a:lnTo>
                  <a:lnTo>
                    <a:pt x="1973859" y="361911"/>
                  </a:lnTo>
                  <a:lnTo>
                    <a:pt x="2018220" y="392341"/>
                  </a:lnTo>
                  <a:lnTo>
                    <a:pt x="2061133" y="423837"/>
                  </a:lnTo>
                  <a:lnTo>
                    <a:pt x="2102548" y="456222"/>
                  </a:lnTo>
                  <a:lnTo>
                    <a:pt x="2142439" y="489292"/>
                  </a:lnTo>
                  <a:lnTo>
                    <a:pt x="2180755" y="522859"/>
                  </a:lnTo>
                  <a:lnTo>
                    <a:pt x="2217470" y="556755"/>
                  </a:lnTo>
                  <a:lnTo>
                    <a:pt x="2252510" y="590778"/>
                  </a:lnTo>
                  <a:lnTo>
                    <a:pt x="2285860" y="624751"/>
                  </a:lnTo>
                  <a:lnTo>
                    <a:pt x="2317470" y="658482"/>
                  </a:lnTo>
                  <a:lnTo>
                    <a:pt x="2347303" y="691794"/>
                  </a:lnTo>
                  <a:lnTo>
                    <a:pt x="2375306" y="724484"/>
                  </a:lnTo>
                  <a:lnTo>
                    <a:pt x="2401455" y="756386"/>
                  </a:lnTo>
                  <a:lnTo>
                    <a:pt x="2425687" y="787311"/>
                  </a:lnTo>
                  <a:lnTo>
                    <a:pt x="2447963" y="817054"/>
                  </a:lnTo>
                  <a:lnTo>
                    <a:pt x="2452573" y="821258"/>
                  </a:lnTo>
                  <a:lnTo>
                    <a:pt x="2458237" y="823302"/>
                  </a:lnTo>
                  <a:lnTo>
                    <a:pt x="2464257" y="823074"/>
                  </a:lnTo>
                  <a:lnTo>
                    <a:pt x="2469908" y="820458"/>
                  </a:lnTo>
                  <a:lnTo>
                    <a:pt x="2474112" y="815848"/>
                  </a:lnTo>
                  <a:lnTo>
                    <a:pt x="2476157" y="810183"/>
                  </a:lnTo>
                  <a:close/>
                </a:path>
                <a:path w="9384030" h="4963795">
                  <a:moveTo>
                    <a:pt x="2963532" y="4903051"/>
                  </a:moveTo>
                  <a:lnTo>
                    <a:pt x="2962935" y="4885715"/>
                  </a:lnTo>
                  <a:lnTo>
                    <a:pt x="2955658" y="4878933"/>
                  </a:lnTo>
                  <a:lnTo>
                    <a:pt x="2946984" y="4879238"/>
                  </a:lnTo>
                  <a:lnTo>
                    <a:pt x="2904947" y="4881575"/>
                  </a:lnTo>
                  <a:lnTo>
                    <a:pt x="2859621" y="4885550"/>
                  </a:lnTo>
                  <a:lnTo>
                    <a:pt x="2811386" y="4890757"/>
                  </a:lnTo>
                  <a:lnTo>
                    <a:pt x="2596769" y="4916373"/>
                  </a:lnTo>
                  <a:lnTo>
                    <a:pt x="2546286" y="4921453"/>
                  </a:lnTo>
                  <a:lnTo>
                    <a:pt x="2494991" y="4925796"/>
                  </a:lnTo>
                  <a:lnTo>
                    <a:pt x="2443099" y="4929149"/>
                  </a:lnTo>
                  <a:lnTo>
                    <a:pt x="2390787" y="4931283"/>
                  </a:lnTo>
                  <a:lnTo>
                    <a:pt x="2338247" y="4931943"/>
                  </a:lnTo>
                  <a:lnTo>
                    <a:pt x="2285682" y="4930876"/>
                  </a:lnTo>
                  <a:lnTo>
                    <a:pt x="2233282" y="4927866"/>
                  </a:lnTo>
                  <a:lnTo>
                    <a:pt x="2181250" y="4922647"/>
                  </a:lnTo>
                  <a:lnTo>
                    <a:pt x="2129828" y="4914989"/>
                  </a:lnTo>
                  <a:lnTo>
                    <a:pt x="2079218" y="4904664"/>
                  </a:lnTo>
                  <a:lnTo>
                    <a:pt x="2029599" y="4891417"/>
                  </a:lnTo>
                  <a:lnTo>
                    <a:pt x="1981161" y="4875034"/>
                  </a:lnTo>
                  <a:lnTo>
                    <a:pt x="1934083" y="4855273"/>
                  </a:lnTo>
                  <a:lnTo>
                    <a:pt x="1888553" y="4831880"/>
                  </a:lnTo>
                  <a:lnTo>
                    <a:pt x="1844763" y="4804638"/>
                  </a:lnTo>
                  <a:lnTo>
                    <a:pt x="1802892" y="4773295"/>
                  </a:lnTo>
                  <a:lnTo>
                    <a:pt x="1770900" y="4745126"/>
                  </a:lnTo>
                  <a:lnTo>
                    <a:pt x="1740281" y="4713986"/>
                  </a:lnTo>
                  <a:lnTo>
                    <a:pt x="1711134" y="4679747"/>
                  </a:lnTo>
                  <a:lnTo>
                    <a:pt x="1683562" y="4642269"/>
                  </a:lnTo>
                  <a:lnTo>
                    <a:pt x="1657692" y="4601413"/>
                  </a:lnTo>
                  <a:lnTo>
                    <a:pt x="1633613" y="4557052"/>
                  </a:lnTo>
                  <a:lnTo>
                    <a:pt x="1611426" y="4509046"/>
                  </a:lnTo>
                  <a:lnTo>
                    <a:pt x="1591259" y="4457268"/>
                  </a:lnTo>
                  <a:lnTo>
                    <a:pt x="1573199" y="4401566"/>
                  </a:lnTo>
                  <a:lnTo>
                    <a:pt x="1557362" y="4341812"/>
                  </a:lnTo>
                  <a:lnTo>
                    <a:pt x="1542694" y="4285666"/>
                  </a:lnTo>
                  <a:lnTo>
                    <a:pt x="1525943" y="4231779"/>
                  </a:lnTo>
                  <a:lnTo>
                    <a:pt x="1507197" y="4180116"/>
                  </a:lnTo>
                  <a:lnTo>
                    <a:pt x="1486560" y="4130649"/>
                  </a:lnTo>
                  <a:lnTo>
                    <a:pt x="1464106" y="4083342"/>
                  </a:lnTo>
                  <a:lnTo>
                    <a:pt x="1439938" y="4038155"/>
                  </a:lnTo>
                  <a:lnTo>
                    <a:pt x="1414119" y="3995064"/>
                  </a:lnTo>
                  <a:lnTo>
                    <a:pt x="1386763" y="3954030"/>
                  </a:lnTo>
                  <a:lnTo>
                    <a:pt x="1357934" y="3915029"/>
                  </a:lnTo>
                  <a:lnTo>
                    <a:pt x="1327734" y="3878008"/>
                  </a:lnTo>
                  <a:lnTo>
                    <a:pt x="1296250" y="3842943"/>
                  </a:lnTo>
                  <a:lnTo>
                    <a:pt x="1263561" y="3809809"/>
                  </a:lnTo>
                  <a:lnTo>
                    <a:pt x="1229753" y="3778554"/>
                  </a:lnTo>
                  <a:lnTo>
                    <a:pt x="1194930" y="3749167"/>
                  </a:lnTo>
                  <a:lnTo>
                    <a:pt x="1159167" y="3721582"/>
                  </a:lnTo>
                  <a:lnTo>
                    <a:pt x="1122553" y="3695801"/>
                  </a:lnTo>
                  <a:lnTo>
                    <a:pt x="1085176" y="3671760"/>
                  </a:lnTo>
                  <a:lnTo>
                    <a:pt x="1047127" y="3649446"/>
                  </a:lnTo>
                  <a:lnTo>
                    <a:pt x="1008481" y="3628809"/>
                  </a:lnTo>
                  <a:lnTo>
                    <a:pt x="969340" y="3609822"/>
                  </a:lnTo>
                  <a:lnTo>
                    <a:pt x="929779" y="3592449"/>
                  </a:lnTo>
                  <a:lnTo>
                    <a:pt x="877519" y="3572103"/>
                  </a:lnTo>
                  <a:lnTo>
                    <a:pt x="824877" y="3554374"/>
                  </a:lnTo>
                  <a:lnTo>
                    <a:pt x="772058" y="3539210"/>
                  </a:lnTo>
                  <a:lnTo>
                    <a:pt x="719239" y="3526510"/>
                  </a:lnTo>
                  <a:lnTo>
                    <a:pt x="666635" y="3516211"/>
                  </a:lnTo>
                  <a:lnTo>
                    <a:pt x="614438" y="3508235"/>
                  </a:lnTo>
                  <a:lnTo>
                    <a:pt x="562825" y="3502507"/>
                  </a:lnTo>
                  <a:lnTo>
                    <a:pt x="512013" y="3498951"/>
                  </a:lnTo>
                  <a:lnTo>
                    <a:pt x="462191" y="3497478"/>
                  </a:lnTo>
                  <a:lnTo>
                    <a:pt x="413550" y="3498024"/>
                  </a:lnTo>
                  <a:lnTo>
                    <a:pt x="366280" y="3500526"/>
                  </a:lnTo>
                  <a:lnTo>
                    <a:pt x="320573" y="3504869"/>
                  </a:lnTo>
                  <a:lnTo>
                    <a:pt x="276644" y="3511016"/>
                  </a:lnTo>
                  <a:lnTo>
                    <a:pt x="234683" y="3518878"/>
                  </a:lnTo>
                  <a:lnTo>
                    <a:pt x="194868" y="3528364"/>
                  </a:lnTo>
                  <a:lnTo>
                    <a:pt x="183400" y="3547465"/>
                  </a:lnTo>
                  <a:lnTo>
                    <a:pt x="192798" y="3528974"/>
                  </a:lnTo>
                  <a:lnTo>
                    <a:pt x="240347" y="3435451"/>
                  </a:lnTo>
                  <a:lnTo>
                    <a:pt x="242023" y="3429444"/>
                  </a:lnTo>
                  <a:lnTo>
                    <a:pt x="241287" y="3423475"/>
                  </a:lnTo>
                  <a:lnTo>
                    <a:pt x="238366" y="3418205"/>
                  </a:lnTo>
                  <a:lnTo>
                    <a:pt x="233476" y="3414331"/>
                  </a:lnTo>
                  <a:lnTo>
                    <a:pt x="227469" y="3412667"/>
                  </a:lnTo>
                  <a:lnTo>
                    <a:pt x="221488" y="3413404"/>
                  </a:lnTo>
                  <a:lnTo>
                    <a:pt x="216230" y="3416325"/>
                  </a:lnTo>
                  <a:lnTo>
                    <a:pt x="212356" y="3421215"/>
                  </a:lnTo>
                  <a:lnTo>
                    <a:pt x="148285" y="3547224"/>
                  </a:lnTo>
                  <a:lnTo>
                    <a:pt x="146608" y="3553231"/>
                  </a:lnTo>
                  <a:lnTo>
                    <a:pt x="147345" y="3559200"/>
                  </a:lnTo>
                  <a:lnTo>
                    <a:pt x="150266" y="3564471"/>
                  </a:lnTo>
                  <a:lnTo>
                    <a:pt x="155155" y="3568344"/>
                  </a:lnTo>
                  <a:lnTo>
                    <a:pt x="156997" y="3569271"/>
                  </a:lnTo>
                  <a:lnTo>
                    <a:pt x="281165" y="3632416"/>
                  </a:lnTo>
                  <a:lnTo>
                    <a:pt x="287172" y="3634079"/>
                  </a:lnTo>
                  <a:lnTo>
                    <a:pt x="293141" y="3633343"/>
                  </a:lnTo>
                  <a:lnTo>
                    <a:pt x="298411" y="3630422"/>
                  </a:lnTo>
                  <a:lnTo>
                    <a:pt x="302285" y="3625532"/>
                  </a:lnTo>
                  <a:lnTo>
                    <a:pt x="303949" y="3619525"/>
                  </a:lnTo>
                  <a:lnTo>
                    <a:pt x="303212" y="3613543"/>
                  </a:lnTo>
                  <a:lnTo>
                    <a:pt x="300291" y="3608286"/>
                  </a:lnTo>
                  <a:lnTo>
                    <a:pt x="295402" y="3604412"/>
                  </a:lnTo>
                  <a:lnTo>
                    <a:pt x="204685" y="3558286"/>
                  </a:lnTo>
                  <a:lnTo>
                    <a:pt x="205676" y="3557994"/>
                  </a:lnTo>
                  <a:lnTo>
                    <a:pt x="246862" y="3548418"/>
                  </a:lnTo>
                  <a:lnTo>
                    <a:pt x="290474" y="3540633"/>
                  </a:lnTo>
                  <a:lnTo>
                    <a:pt x="336283" y="3534740"/>
                  </a:lnTo>
                  <a:lnTo>
                    <a:pt x="384035" y="3530828"/>
                  </a:lnTo>
                  <a:lnTo>
                    <a:pt x="426402" y="3529253"/>
                  </a:lnTo>
                  <a:lnTo>
                    <a:pt x="484492" y="3529317"/>
                  </a:lnTo>
                  <a:lnTo>
                    <a:pt x="536714" y="3531920"/>
                  </a:lnTo>
                  <a:lnTo>
                    <a:pt x="589953" y="3536873"/>
                  </a:lnTo>
                  <a:lnTo>
                    <a:pt x="643978" y="3544278"/>
                  </a:lnTo>
                  <a:lnTo>
                    <a:pt x="698550" y="3554247"/>
                  </a:lnTo>
                  <a:lnTo>
                    <a:pt x="753452" y="3566845"/>
                  </a:lnTo>
                  <a:lnTo>
                    <a:pt x="808431" y="3582187"/>
                  </a:lnTo>
                  <a:lnTo>
                    <a:pt x="863257" y="3600348"/>
                  </a:lnTo>
                  <a:lnTo>
                    <a:pt x="917689" y="3621443"/>
                  </a:lnTo>
                  <a:lnTo>
                    <a:pt x="958011" y="3639197"/>
                  </a:lnTo>
                  <a:lnTo>
                    <a:pt x="997877" y="3658654"/>
                  </a:lnTo>
                  <a:lnTo>
                    <a:pt x="1037183" y="3679888"/>
                  </a:lnTo>
                  <a:lnTo>
                    <a:pt x="1075855" y="3702926"/>
                  </a:lnTo>
                  <a:lnTo>
                    <a:pt x="1113777" y="3727805"/>
                  </a:lnTo>
                  <a:lnTo>
                    <a:pt x="1150848" y="3754564"/>
                  </a:lnTo>
                  <a:lnTo>
                    <a:pt x="1186992" y="3783253"/>
                  </a:lnTo>
                  <a:lnTo>
                    <a:pt x="1222082" y="3813899"/>
                  </a:lnTo>
                  <a:lnTo>
                    <a:pt x="1256055" y="3846538"/>
                  </a:lnTo>
                  <a:lnTo>
                    <a:pt x="1288783" y="3881234"/>
                  </a:lnTo>
                  <a:lnTo>
                    <a:pt x="1320177" y="3918000"/>
                  </a:lnTo>
                  <a:lnTo>
                    <a:pt x="1350149" y="3956888"/>
                  </a:lnTo>
                  <a:lnTo>
                    <a:pt x="1378597" y="3997934"/>
                  </a:lnTo>
                  <a:lnTo>
                    <a:pt x="1405420" y="4041178"/>
                  </a:lnTo>
                  <a:lnTo>
                    <a:pt x="1430515" y="4086669"/>
                  </a:lnTo>
                  <a:lnTo>
                    <a:pt x="1453807" y="4134434"/>
                  </a:lnTo>
                  <a:lnTo>
                    <a:pt x="1475168" y="4184523"/>
                  </a:lnTo>
                  <a:lnTo>
                    <a:pt x="1494536" y="4236961"/>
                  </a:lnTo>
                  <a:lnTo>
                    <a:pt x="1511769" y="4291800"/>
                  </a:lnTo>
                  <a:lnTo>
                    <a:pt x="1526819" y="4349077"/>
                  </a:lnTo>
                  <a:lnTo>
                    <a:pt x="1541513" y="4405071"/>
                  </a:lnTo>
                  <a:lnTo>
                    <a:pt x="1558150" y="4457751"/>
                  </a:lnTo>
                  <a:lnTo>
                    <a:pt x="1576666" y="4507204"/>
                  </a:lnTo>
                  <a:lnTo>
                    <a:pt x="1596961" y="4553521"/>
                  </a:lnTo>
                  <a:lnTo>
                    <a:pt x="1618970" y="4596790"/>
                  </a:lnTo>
                  <a:lnTo>
                    <a:pt x="1642630" y="4637113"/>
                  </a:lnTo>
                  <a:lnTo>
                    <a:pt x="1667865" y="4674565"/>
                  </a:lnTo>
                  <a:lnTo>
                    <a:pt x="1694586" y="4709261"/>
                  </a:lnTo>
                  <a:lnTo>
                    <a:pt x="1722729" y="4741265"/>
                  </a:lnTo>
                  <a:lnTo>
                    <a:pt x="1752219" y="4770679"/>
                  </a:lnTo>
                  <a:lnTo>
                    <a:pt x="1782978" y="4797603"/>
                  </a:lnTo>
                  <a:lnTo>
                    <a:pt x="1822094" y="4827168"/>
                  </a:lnTo>
                  <a:lnTo>
                    <a:pt x="1862747" y="4853254"/>
                  </a:lnTo>
                  <a:lnTo>
                    <a:pt x="1904771" y="4876038"/>
                  </a:lnTo>
                  <a:lnTo>
                    <a:pt x="1948027" y="4895697"/>
                  </a:lnTo>
                  <a:lnTo>
                    <a:pt x="1992350" y="4912436"/>
                  </a:lnTo>
                  <a:lnTo>
                    <a:pt x="2037613" y="4926444"/>
                  </a:lnTo>
                  <a:lnTo>
                    <a:pt x="2083638" y="4937874"/>
                  </a:lnTo>
                  <a:lnTo>
                    <a:pt x="2130272" y="4946942"/>
                  </a:lnTo>
                  <a:lnTo>
                    <a:pt x="2177389" y="4953825"/>
                  </a:lnTo>
                  <a:lnTo>
                    <a:pt x="2230767" y="4959172"/>
                  </a:lnTo>
                  <a:lnTo>
                    <a:pt x="2284399" y="4962271"/>
                  </a:lnTo>
                  <a:lnTo>
                    <a:pt x="2338095" y="4963350"/>
                  </a:lnTo>
                  <a:lnTo>
                    <a:pt x="2391638" y="4962677"/>
                  </a:lnTo>
                  <a:lnTo>
                    <a:pt x="2444826" y="4960518"/>
                  </a:lnTo>
                  <a:lnTo>
                    <a:pt x="2497442" y="4957115"/>
                  </a:lnTo>
                  <a:lnTo>
                    <a:pt x="2549271" y="4952720"/>
                  </a:lnTo>
                  <a:lnTo>
                    <a:pt x="2600121" y="4947615"/>
                  </a:lnTo>
                  <a:lnTo>
                    <a:pt x="2814802" y="4921974"/>
                  </a:lnTo>
                  <a:lnTo>
                    <a:pt x="2862249" y="4916843"/>
                  </a:lnTo>
                  <a:lnTo>
                    <a:pt x="2906750" y="4912931"/>
                  </a:lnTo>
                  <a:lnTo>
                    <a:pt x="2948076" y="4910633"/>
                  </a:lnTo>
                  <a:lnTo>
                    <a:pt x="2956750" y="4910328"/>
                  </a:lnTo>
                  <a:lnTo>
                    <a:pt x="2963532" y="4903051"/>
                  </a:lnTo>
                  <a:close/>
                </a:path>
                <a:path w="9384030" h="4963795">
                  <a:moveTo>
                    <a:pt x="3099295" y="2977629"/>
                  </a:moveTo>
                  <a:lnTo>
                    <a:pt x="3077197" y="2934843"/>
                  </a:lnTo>
                  <a:lnTo>
                    <a:pt x="3055378" y="2896743"/>
                  </a:lnTo>
                  <a:lnTo>
                    <a:pt x="3032074" y="2857525"/>
                  </a:lnTo>
                  <a:lnTo>
                    <a:pt x="3007296" y="2817368"/>
                  </a:lnTo>
                  <a:lnTo>
                    <a:pt x="2981058" y="2776436"/>
                  </a:lnTo>
                  <a:lnTo>
                    <a:pt x="2953410" y="2734881"/>
                  </a:lnTo>
                  <a:lnTo>
                    <a:pt x="2924378" y="2692895"/>
                  </a:lnTo>
                  <a:lnTo>
                    <a:pt x="2893974" y="2650617"/>
                  </a:lnTo>
                  <a:lnTo>
                    <a:pt x="2862224" y="2608224"/>
                  </a:lnTo>
                  <a:lnTo>
                    <a:pt x="2829166" y="2565882"/>
                  </a:lnTo>
                  <a:lnTo>
                    <a:pt x="2794825" y="2523756"/>
                  </a:lnTo>
                  <a:lnTo>
                    <a:pt x="2759227" y="2482024"/>
                  </a:lnTo>
                  <a:lnTo>
                    <a:pt x="2722397" y="2440838"/>
                  </a:lnTo>
                  <a:lnTo>
                    <a:pt x="2687116" y="2403233"/>
                  </a:lnTo>
                  <a:lnTo>
                    <a:pt x="2650807" y="2366365"/>
                  </a:lnTo>
                  <a:lnTo>
                    <a:pt x="2613469" y="2330348"/>
                  </a:lnTo>
                  <a:lnTo>
                    <a:pt x="2575141" y="2295347"/>
                  </a:lnTo>
                  <a:lnTo>
                    <a:pt x="2535821" y="2261463"/>
                  </a:lnTo>
                  <a:lnTo>
                    <a:pt x="2495550" y="2228862"/>
                  </a:lnTo>
                  <a:lnTo>
                    <a:pt x="2454338" y="2197658"/>
                  </a:lnTo>
                  <a:lnTo>
                    <a:pt x="2412212" y="2168004"/>
                  </a:lnTo>
                  <a:lnTo>
                    <a:pt x="2369197" y="2140039"/>
                  </a:lnTo>
                  <a:lnTo>
                    <a:pt x="2325306" y="2113889"/>
                  </a:lnTo>
                  <a:lnTo>
                    <a:pt x="2280551" y="2089683"/>
                  </a:lnTo>
                  <a:lnTo>
                    <a:pt x="2234984" y="2067585"/>
                  </a:lnTo>
                  <a:lnTo>
                    <a:pt x="2188603" y="2047709"/>
                  </a:lnTo>
                  <a:lnTo>
                    <a:pt x="2141436" y="2030196"/>
                  </a:lnTo>
                  <a:lnTo>
                    <a:pt x="2083993" y="2010892"/>
                  </a:lnTo>
                  <a:lnTo>
                    <a:pt x="2029574" y="1993417"/>
                  </a:lnTo>
                  <a:lnTo>
                    <a:pt x="1977694" y="1977707"/>
                  </a:lnTo>
                  <a:lnTo>
                    <a:pt x="1927936" y="1963724"/>
                  </a:lnTo>
                  <a:lnTo>
                    <a:pt x="1879841" y="1951405"/>
                  </a:lnTo>
                  <a:lnTo>
                    <a:pt x="1832952" y="1940687"/>
                  </a:lnTo>
                  <a:lnTo>
                    <a:pt x="1786826" y="1931504"/>
                  </a:lnTo>
                  <a:lnTo>
                    <a:pt x="1741017" y="1923834"/>
                  </a:lnTo>
                  <a:lnTo>
                    <a:pt x="1695081" y="1917598"/>
                  </a:lnTo>
                  <a:lnTo>
                    <a:pt x="1648548" y="1912747"/>
                  </a:lnTo>
                  <a:lnTo>
                    <a:pt x="1600987" y="1909216"/>
                  </a:lnTo>
                  <a:lnTo>
                    <a:pt x="1551940" y="1906968"/>
                  </a:lnTo>
                  <a:lnTo>
                    <a:pt x="1500962" y="1905939"/>
                  </a:lnTo>
                  <a:lnTo>
                    <a:pt x="1466773" y="1905889"/>
                  </a:lnTo>
                  <a:lnTo>
                    <a:pt x="1431467" y="1906320"/>
                  </a:lnTo>
                  <a:lnTo>
                    <a:pt x="1356982" y="1908517"/>
                  </a:lnTo>
                  <a:lnTo>
                    <a:pt x="1276527" y="1912404"/>
                  </a:lnTo>
                  <a:lnTo>
                    <a:pt x="1189151" y="1917852"/>
                  </a:lnTo>
                  <a:lnTo>
                    <a:pt x="936040" y="1937308"/>
                  </a:lnTo>
                  <a:lnTo>
                    <a:pt x="502500" y="1973186"/>
                  </a:lnTo>
                  <a:lnTo>
                    <a:pt x="569544" y="1894459"/>
                  </a:lnTo>
                  <a:lnTo>
                    <a:pt x="572566" y="1889010"/>
                  </a:lnTo>
                  <a:lnTo>
                    <a:pt x="573239" y="1883029"/>
                  </a:lnTo>
                  <a:lnTo>
                    <a:pt x="571627" y="1877225"/>
                  </a:lnTo>
                  <a:lnTo>
                    <a:pt x="567778" y="1872322"/>
                  </a:lnTo>
                  <a:lnTo>
                    <a:pt x="562317" y="1869300"/>
                  </a:lnTo>
                  <a:lnTo>
                    <a:pt x="556336" y="1868627"/>
                  </a:lnTo>
                  <a:lnTo>
                    <a:pt x="550532" y="1870240"/>
                  </a:lnTo>
                  <a:lnTo>
                    <a:pt x="545630" y="1874100"/>
                  </a:lnTo>
                  <a:lnTo>
                    <a:pt x="453974" y="1981720"/>
                  </a:lnTo>
                  <a:lnTo>
                    <a:pt x="450951" y="1987169"/>
                  </a:lnTo>
                  <a:lnTo>
                    <a:pt x="450278" y="1993150"/>
                  </a:lnTo>
                  <a:lnTo>
                    <a:pt x="451891" y="1998954"/>
                  </a:lnTo>
                  <a:lnTo>
                    <a:pt x="455752" y="2003856"/>
                  </a:lnTo>
                  <a:lnTo>
                    <a:pt x="460095" y="2007552"/>
                  </a:lnTo>
                  <a:lnTo>
                    <a:pt x="563372" y="2095512"/>
                  </a:lnTo>
                  <a:lnTo>
                    <a:pt x="568820" y="2098535"/>
                  </a:lnTo>
                  <a:lnTo>
                    <a:pt x="574814" y="2099208"/>
                  </a:lnTo>
                  <a:lnTo>
                    <a:pt x="580605" y="2097582"/>
                  </a:lnTo>
                  <a:lnTo>
                    <a:pt x="585508" y="2093734"/>
                  </a:lnTo>
                  <a:lnTo>
                    <a:pt x="588530" y="2088273"/>
                  </a:lnTo>
                  <a:lnTo>
                    <a:pt x="589203" y="2082292"/>
                  </a:lnTo>
                  <a:lnTo>
                    <a:pt x="587590" y="2076500"/>
                  </a:lnTo>
                  <a:lnTo>
                    <a:pt x="583730" y="2071585"/>
                  </a:lnTo>
                  <a:lnTo>
                    <a:pt x="504964" y="2004504"/>
                  </a:lnTo>
                  <a:lnTo>
                    <a:pt x="1144727" y="1952459"/>
                  </a:lnTo>
                  <a:lnTo>
                    <a:pt x="1277962" y="1943785"/>
                  </a:lnTo>
                  <a:lnTo>
                    <a:pt x="1357858" y="1939912"/>
                  </a:lnTo>
                  <a:lnTo>
                    <a:pt x="1431772" y="1937727"/>
                  </a:lnTo>
                  <a:lnTo>
                    <a:pt x="1463814" y="1937346"/>
                  </a:lnTo>
                  <a:lnTo>
                    <a:pt x="1500695" y="1937346"/>
                  </a:lnTo>
                  <a:lnTo>
                    <a:pt x="1550670" y="1938362"/>
                  </a:lnTo>
                  <a:lnTo>
                    <a:pt x="1598752" y="1940560"/>
                  </a:lnTo>
                  <a:lnTo>
                    <a:pt x="1645373" y="1944001"/>
                  </a:lnTo>
                  <a:lnTo>
                    <a:pt x="1691017" y="1948751"/>
                  </a:lnTo>
                  <a:lnTo>
                    <a:pt x="1736102" y="1954860"/>
                  </a:lnTo>
                  <a:lnTo>
                    <a:pt x="1781098" y="1962404"/>
                  </a:lnTo>
                  <a:lnTo>
                    <a:pt x="1826450" y="1971408"/>
                  </a:lnTo>
                  <a:lnTo>
                    <a:pt x="1872615" y="1981974"/>
                  </a:lnTo>
                  <a:lnTo>
                    <a:pt x="1920024" y="1994128"/>
                  </a:lnTo>
                  <a:lnTo>
                    <a:pt x="1969147" y="2007933"/>
                  </a:lnTo>
                  <a:lnTo>
                    <a:pt x="2020430" y="2023465"/>
                  </a:lnTo>
                  <a:lnTo>
                    <a:pt x="2074316" y="2040775"/>
                  </a:lnTo>
                  <a:lnTo>
                    <a:pt x="2131250" y="2059914"/>
                  </a:lnTo>
                  <a:lnTo>
                    <a:pt x="2176996" y="2076894"/>
                  </a:lnTo>
                  <a:lnTo>
                    <a:pt x="2222030" y="2096198"/>
                  </a:lnTo>
                  <a:lnTo>
                    <a:pt x="2266327" y="2117699"/>
                  </a:lnTo>
                  <a:lnTo>
                    <a:pt x="2309876" y="2141258"/>
                  </a:lnTo>
                  <a:lnTo>
                    <a:pt x="2352662" y="2166747"/>
                  </a:lnTo>
                  <a:lnTo>
                    <a:pt x="2394635" y="2194052"/>
                  </a:lnTo>
                  <a:lnTo>
                    <a:pt x="2435809" y="2223020"/>
                  </a:lnTo>
                  <a:lnTo>
                    <a:pt x="2476131" y="2253551"/>
                  </a:lnTo>
                  <a:lnTo>
                    <a:pt x="2515590" y="2285504"/>
                  </a:lnTo>
                  <a:lnTo>
                    <a:pt x="2554173" y="2318740"/>
                  </a:lnTo>
                  <a:lnTo>
                    <a:pt x="2591854" y="2353145"/>
                  </a:lnTo>
                  <a:lnTo>
                    <a:pt x="2628608" y="2388590"/>
                  </a:lnTo>
                  <a:lnTo>
                    <a:pt x="2664409" y="2424925"/>
                  </a:lnTo>
                  <a:lnTo>
                    <a:pt x="2699232" y="2462060"/>
                  </a:lnTo>
                  <a:lnTo>
                    <a:pt x="2735592" y="2502712"/>
                  </a:lnTo>
                  <a:lnTo>
                    <a:pt x="2770733" y="2543924"/>
                  </a:lnTo>
                  <a:lnTo>
                    <a:pt x="2804655" y="2585516"/>
                  </a:lnTo>
                  <a:lnTo>
                    <a:pt x="2837307" y="2627350"/>
                  </a:lnTo>
                  <a:lnTo>
                    <a:pt x="2868663" y="2669222"/>
                  </a:lnTo>
                  <a:lnTo>
                    <a:pt x="2898711" y="2711005"/>
                  </a:lnTo>
                  <a:lnTo>
                    <a:pt x="2927413" y="2752509"/>
                  </a:lnTo>
                  <a:lnTo>
                    <a:pt x="2954731" y="2793568"/>
                  </a:lnTo>
                  <a:lnTo>
                    <a:pt x="2980664" y="2834043"/>
                  </a:lnTo>
                  <a:lnTo>
                    <a:pt x="3005163" y="2873743"/>
                  </a:lnTo>
                  <a:lnTo>
                    <a:pt x="3028213" y="2912503"/>
                  </a:lnTo>
                  <a:lnTo>
                    <a:pt x="3049778" y="2950184"/>
                  </a:lnTo>
                  <a:lnTo>
                    <a:pt x="3069831" y="2986595"/>
                  </a:lnTo>
                  <a:lnTo>
                    <a:pt x="3073831" y="2991383"/>
                  </a:lnTo>
                  <a:lnTo>
                    <a:pt x="3079165" y="2994177"/>
                  </a:lnTo>
                  <a:lnTo>
                    <a:pt x="3085160" y="2994761"/>
                  </a:lnTo>
                  <a:lnTo>
                    <a:pt x="3091116" y="2992945"/>
                  </a:lnTo>
                  <a:lnTo>
                    <a:pt x="3095917" y="2988957"/>
                  </a:lnTo>
                  <a:lnTo>
                    <a:pt x="3098711" y="2983623"/>
                  </a:lnTo>
                  <a:lnTo>
                    <a:pt x="3099295" y="2977629"/>
                  </a:lnTo>
                  <a:close/>
                </a:path>
                <a:path w="9384030" h="4963795">
                  <a:moveTo>
                    <a:pt x="8986698" y="165582"/>
                  </a:moveTo>
                  <a:lnTo>
                    <a:pt x="8983840" y="6908"/>
                  </a:lnTo>
                  <a:lnTo>
                    <a:pt x="8981821" y="4965"/>
                  </a:lnTo>
                  <a:lnTo>
                    <a:pt x="8976677" y="0"/>
                  </a:lnTo>
                  <a:lnTo>
                    <a:pt x="8818004" y="2870"/>
                  </a:lnTo>
                  <a:lnTo>
                    <a:pt x="8811095" y="10020"/>
                  </a:lnTo>
                  <a:lnTo>
                    <a:pt x="8811412" y="27368"/>
                  </a:lnTo>
                  <a:lnTo>
                    <a:pt x="8818575" y="34277"/>
                  </a:lnTo>
                  <a:lnTo>
                    <a:pt x="8930361" y="32258"/>
                  </a:lnTo>
                  <a:lnTo>
                    <a:pt x="8904681" y="58585"/>
                  </a:lnTo>
                  <a:lnTo>
                    <a:pt x="8854338" y="108940"/>
                  </a:lnTo>
                  <a:lnTo>
                    <a:pt x="8805875" y="156121"/>
                  </a:lnTo>
                  <a:lnTo>
                    <a:pt x="8759165" y="200228"/>
                  </a:lnTo>
                  <a:lnTo>
                    <a:pt x="8714105" y="241363"/>
                  </a:lnTo>
                  <a:lnTo>
                    <a:pt x="8670582" y="279641"/>
                  </a:lnTo>
                  <a:lnTo>
                    <a:pt x="8628494" y="315137"/>
                  </a:lnTo>
                  <a:lnTo>
                    <a:pt x="8587727" y="347980"/>
                  </a:lnTo>
                  <a:lnTo>
                    <a:pt x="8548167" y="378244"/>
                  </a:lnTo>
                  <a:lnTo>
                    <a:pt x="8509711" y="406057"/>
                  </a:lnTo>
                  <a:lnTo>
                    <a:pt x="8472259" y="431482"/>
                  </a:lnTo>
                  <a:lnTo>
                    <a:pt x="8435683" y="454660"/>
                  </a:lnTo>
                  <a:lnTo>
                    <a:pt x="8399894" y="475665"/>
                  </a:lnTo>
                  <a:lnTo>
                    <a:pt x="8364766" y="494614"/>
                  </a:lnTo>
                  <a:lnTo>
                    <a:pt x="8330197" y="511594"/>
                  </a:lnTo>
                  <a:lnTo>
                    <a:pt x="8262315" y="540080"/>
                  </a:lnTo>
                  <a:lnTo>
                    <a:pt x="8195361" y="561911"/>
                  </a:lnTo>
                  <a:lnTo>
                    <a:pt x="8113877" y="580694"/>
                  </a:lnTo>
                  <a:lnTo>
                    <a:pt x="8065160" y="588314"/>
                  </a:lnTo>
                  <a:lnTo>
                    <a:pt x="8015491" y="593712"/>
                  </a:lnTo>
                  <a:lnTo>
                    <a:pt x="7964525" y="597179"/>
                  </a:lnTo>
                  <a:lnTo>
                    <a:pt x="7911935" y="598982"/>
                  </a:lnTo>
                  <a:lnTo>
                    <a:pt x="7857388" y="599414"/>
                  </a:lnTo>
                  <a:lnTo>
                    <a:pt x="7800556" y="598716"/>
                  </a:lnTo>
                  <a:lnTo>
                    <a:pt x="7479220" y="588657"/>
                  </a:lnTo>
                  <a:lnTo>
                    <a:pt x="7371105" y="586790"/>
                  </a:lnTo>
                  <a:lnTo>
                    <a:pt x="7313892" y="586524"/>
                  </a:lnTo>
                  <a:lnTo>
                    <a:pt x="7242429" y="586917"/>
                  </a:lnTo>
                  <a:lnTo>
                    <a:pt x="7175551" y="588111"/>
                  </a:lnTo>
                  <a:lnTo>
                    <a:pt x="7112952" y="590080"/>
                  </a:lnTo>
                  <a:lnTo>
                    <a:pt x="7054304" y="592848"/>
                  </a:lnTo>
                  <a:lnTo>
                    <a:pt x="6999325" y="596404"/>
                  </a:lnTo>
                  <a:lnTo>
                    <a:pt x="6947687" y="600748"/>
                  </a:lnTo>
                  <a:lnTo>
                    <a:pt x="6899084" y="605891"/>
                  </a:lnTo>
                  <a:lnTo>
                    <a:pt x="6853199" y="611809"/>
                  </a:lnTo>
                  <a:lnTo>
                    <a:pt x="6809740" y="618515"/>
                  </a:lnTo>
                  <a:lnTo>
                    <a:pt x="6768401" y="626008"/>
                  </a:lnTo>
                  <a:lnTo>
                    <a:pt x="6728841" y="634288"/>
                  </a:lnTo>
                  <a:lnTo>
                    <a:pt x="6690779" y="643356"/>
                  </a:lnTo>
                  <a:lnTo>
                    <a:pt x="6653898" y="653211"/>
                  </a:lnTo>
                  <a:lnTo>
                    <a:pt x="6611658" y="665797"/>
                  </a:lnTo>
                  <a:lnTo>
                    <a:pt x="6570116" y="679462"/>
                  </a:lnTo>
                  <a:lnTo>
                    <a:pt x="6528752" y="694207"/>
                  </a:lnTo>
                  <a:lnTo>
                    <a:pt x="6487096" y="710006"/>
                  </a:lnTo>
                  <a:lnTo>
                    <a:pt x="6444653" y="726859"/>
                  </a:lnTo>
                  <a:lnTo>
                    <a:pt x="6257150" y="804557"/>
                  </a:lnTo>
                  <a:lnTo>
                    <a:pt x="6145885" y="849388"/>
                  </a:lnTo>
                  <a:lnTo>
                    <a:pt x="6140640" y="852766"/>
                  </a:lnTo>
                  <a:lnTo>
                    <a:pt x="6137224" y="857732"/>
                  </a:lnTo>
                  <a:lnTo>
                    <a:pt x="6135916" y="863612"/>
                  </a:lnTo>
                  <a:lnTo>
                    <a:pt x="6137008" y="869746"/>
                  </a:lnTo>
                  <a:lnTo>
                    <a:pt x="6140386" y="874991"/>
                  </a:lnTo>
                  <a:lnTo>
                    <a:pt x="6145352" y="878408"/>
                  </a:lnTo>
                  <a:lnTo>
                    <a:pt x="6151232" y="879716"/>
                  </a:lnTo>
                  <a:lnTo>
                    <a:pt x="6157366" y="878624"/>
                  </a:lnTo>
                  <a:lnTo>
                    <a:pt x="6269685" y="833386"/>
                  </a:lnTo>
                  <a:lnTo>
                    <a:pt x="6456312" y="756031"/>
                  </a:lnTo>
                  <a:lnTo>
                    <a:pt x="6498158" y="739394"/>
                  </a:lnTo>
                  <a:lnTo>
                    <a:pt x="6539166" y="723823"/>
                  </a:lnTo>
                  <a:lnTo>
                    <a:pt x="6579844" y="709307"/>
                  </a:lnTo>
                  <a:lnTo>
                    <a:pt x="6620751" y="695858"/>
                  </a:lnTo>
                  <a:lnTo>
                    <a:pt x="6662407" y="683450"/>
                  </a:lnTo>
                  <a:lnTo>
                    <a:pt x="6735597" y="664972"/>
                  </a:lnTo>
                  <a:lnTo>
                    <a:pt x="6774320" y="656856"/>
                  </a:lnTo>
                  <a:lnTo>
                    <a:pt x="6814871" y="649503"/>
                  </a:lnTo>
                  <a:lnTo>
                    <a:pt x="6857568" y="642912"/>
                  </a:lnTo>
                  <a:lnTo>
                    <a:pt x="6902729" y="637082"/>
                  </a:lnTo>
                  <a:lnTo>
                    <a:pt x="6950646" y="632028"/>
                  </a:lnTo>
                  <a:lnTo>
                    <a:pt x="7001662" y="627735"/>
                  </a:lnTo>
                  <a:lnTo>
                    <a:pt x="7056069" y="624217"/>
                  </a:lnTo>
                  <a:lnTo>
                    <a:pt x="7114184" y="621474"/>
                  </a:lnTo>
                  <a:lnTo>
                    <a:pt x="7176313" y="619518"/>
                  </a:lnTo>
                  <a:lnTo>
                    <a:pt x="7242784" y="618337"/>
                  </a:lnTo>
                  <a:lnTo>
                    <a:pt x="7313892" y="617943"/>
                  </a:lnTo>
                  <a:lnTo>
                    <a:pt x="7371029" y="618210"/>
                  </a:lnTo>
                  <a:lnTo>
                    <a:pt x="7478712" y="620052"/>
                  </a:lnTo>
                  <a:lnTo>
                    <a:pt x="7799921" y="630123"/>
                  </a:lnTo>
                  <a:lnTo>
                    <a:pt x="7857223" y="630821"/>
                  </a:lnTo>
                  <a:lnTo>
                    <a:pt x="7912506" y="630402"/>
                  </a:lnTo>
                  <a:lnTo>
                    <a:pt x="7966075" y="628561"/>
                  </a:lnTo>
                  <a:lnTo>
                    <a:pt x="8018234" y="625005"/>
                  </a:lnTo>
                  <a:lnTo>
                    <a:pt x="8069288" y="619455"/>
                  </a:lnTo>
                  <a:lnTo>
                    <a:pt x="8119529" y="611593"/>
                  </a:lnTo>
                  <a:lnTo>
                    <a:pt x="8169262" y="601154"/>
                  </a:lnTo>
                  <a:lnTo>
                    <a:pt x="8238706" y="581583"/>
                  </a:lnTo>
                  <a:lnTo>
                    <a:pt x="8308403" y="555612"/>
                  </a:lnTo>
                  <a:lnTo>
                    <a:pt x="8343620" y="540004"/>
                  </a:lnTo>
                  <a:lnTo>
                    <a:pt x="8379231" y="522490"/>
                  </a:lnTo>
                  <a:lnTo>
                    <a:pt x="8415337" y="503021"/>
                  </a:lnTo>
                  <a:lnTo>
                    <a:pt x="8452053" y="481469"/>
                  </a:lnTo>
                  <a:lnTo>
                    <a:pt x="8489493" y="457746"/>
                  </a:lnTo>
                  <a:lnTo>
                    <a:pt x="8527758" y="431774"/>
                  </a:lnTo>
                  <a:lnTo>
                    <a:pt x="8566950" y="403440"/>
                  </a:lnTo>
                  <a:lnTo>
                    <a:pt x="8607184" y="372643"/>
                  </a:lnTo>
                  <a:lnTo>
                    <a:pt x="8648573" y="339318"/>
                  </a:lnTo>
                  <a:lnTo>
                    <a:pt x="8691207" y="303339"/>
                  </a:lnTo>
                  <a:lnTo>
                    <a:pt x="8735225" y="264642"/>
                  </a:lnTo>
                  <a:lnTo>
                    <a:pt x="8780716" y="223100"/>
                  </a:lnTo>
                  <a:lnTo>
                    <a:pt x="8827783" y="178638"/>
                  </a:lnTo>
                  <a:lnTo>
                    <a:pt x="8876551" y="131165"/>
                  </a:lnTo>
                  <a:lnTo>
                    <a:pt x="8927122" y="80568"/>
                  </a:lnTo>
                  <a:lnTo>
                    <a:pt x="8953271" y="53771"/>
                  </a:lnTo>
                  <a:lnTo>
                    <a:pt x="8955303" y="166154"/>
                  </a:lnTo>
                  <a:lnTo>
                    <a:pt x="8962453" y="173062"/>
                  </a:lnTo>
                  <a:lnTo>
                    <a:pt x="8979802" y="172745"/>
                  </a:lnTo>
                  <a:lnTo>
                    <a:pt x="8986698" y="165582"/>
                  </a:lnTo>
                  <a:close/>
                </a:path>
                <a:path w="9384030" h="4963795">
                  <a:moveTo>
                    <a:pt x="9383420" y="1571053"/>
                  </a:moveTo>
                  <a:lnTo>
                    <a:pt x="9372702" y="1560322"/>
                  </a:lnTo>
                  <a:lnTo>
                    <a:pt x="9271203" y="1458823"/>
                  </a:lnTo>
                  <a:lnTo>
                    <a:pt x="9261259" y="1458823"/>
                  </a:lnTo>
                  <a:lnTo>
                    <a:pt x="9249004" y="1471091"/>
                  </a:lnTo>
                  <a:lnTo>
                    <a:pt x="9249004" y="1481035"/>
                  </a:lnTo>
                  <a:lnTo>
                    <a:pt x="9328417" y="1560461"/>
                  </a:lnTo>
                  <a:lnTo>
                    <a:pt x="9315272" y="1560512"/>
                  </a:lnTo>
                  <a:lnTo>
                    <a:pt x="9265869" y="1561223"/>
                  </a:lnTo>
                  <a:lnTo>
                    <a:pt x="9217647" y="1562658"/>
                  </a:lnTo>
                  <a:lnTo>
                    <a:pt x="9170302" y="1565008"/>
                  </a:lnTo>
                  <a:lnTo>
                    <a:pt x="9123502" y="1568475"/>
                  </a:lnTo>
                  <a:lnTo>
                    <a:pt x="9076957" y="1573237"/>
                  </a:lnTo>
                  <a:lnTo>
                    <a:pt x="9030322" y="1579524"/>
                  </a:lnTo>
                  <a:lnTo>
                    <a:pt x="8983307" y="1587525"/>
                  </a:lnTo>
                  <a:lnTo>
                    <a:pt x="8935568" y="1597418"/>
                  </a:lnTo>
                  <a:lnTo>
                    <a:pt x="8886825" y="1609420"/>
                  </a:lnTo>
                  <a:lnTo>
                    <a:pt x="8836723" y="1623720"/>
                  </a:lnTo>
                  <a:lnTo>
                    <a:pt x="8784984" y="1640522"/>
                  </a:lnTo>
                  <a:lnTo>
                    <a:pt x="8716975" y="1665541"/>
                  </a:lnTo>
                  <a:lnTo>
                    <a:pt x="8681618" y="1679765"/>
                  </a:lnTo>
                  <a:lnTo>
                    <a:pt x="8645246" y="1695196"/>
                  </a:lnTo>
                  <a:lnTo>
                    <a:pt x="8607781" y="1711896"/>
                  </a:lnTo>
                  <a:lnTo>
                    <a:pt x="8569147" y="1729905"/>
                  </a:lnTo>
                  <a:lnTo>
                    <a:pt x="8529269" y="1749259"/>
                  </a:lnTo>
                  <a:lnTo>
                    <a:pt x="8488058" y="1770024"/>
                  </a:lnTo>
                  <a:lnTo>
                    <a:pt x="8445424" y="1792236"/>
                  </a:lnTo>
                  <a:lnTo>
                    <a:pt x="8401304" y="1815947"/>
                  </a:lnTo>
                  <a:lnTo>
                    <a:pt x="8355609" y="1841207"/>
                  </a:lnTo>
                  <a:lnTo>
                    <a:pt x="8308276" y="1868068"/>
                  </a:lnTo>
                  <a:lnTo>
                    <a:pt x="8259191" y="1896579"/>
                  </a:lnTo>
                  <a:lnTo>
                    <a:pt x="8208302" y="1926780"/>
                  </a:lnTo>
                  <a:lnTo>
                    <a:pt x="8155533" y="1958721"/>
                  </a:lnTo>
                  <a:lnTo>
                    <a:pt x="8100771" y="1992452"/>
                  </a:lnTo>
                  <a:lnTo>
                    <a:pt x="7985036" y="2065477"/>
                  </a:lnTo>
                  <a:lnTo>
                    <a:pt x="7923885" y="2104872"/>
                  </a:lnTo>
                  <a:lnTo>
                    <a:pt x="7794231" y="2189962"/>
                  </a:lnTo>
                  <a:lnTo>
                    <a:pt x="7679296" y="2267432"/>
                  </a:lnTo>
                  <a:lnTo>
                    <a:pt x="7627074" y="2303411"/>
                  </a:lnTo>
                  <a:lnTo>
                    <a:pt x="7578191" y="2337587"/>
                  </a:lnTo>
                  <a:lnTo>
                    <a:pt x="7532560" y="2370010"/>
                  </a:lnTo>
                  <a:lnTo>
                    <a:pt x="7490053" y="2400706"/>
                  </a:lnTo>
                  <a:lnTo>
                    <a:pt x="7450569" y="2429726"/>
                  </a:lnTo>
                  <a:lnTo>
                    <a:pt x="7414006" y="2457107"/>
                  </a:lnTo>
                  <a:lnTo>
                    <a:pt x="7380224" y="2482875"/>
                  </a:lnTo>
                  <a:lnTo>
                    <a:pt x="7349147" y="2507069"/>
                  </a:lnTo>
                  <a:lnTo>
                    <a:pt x="7294613" y="2550909"/>
                  </a:lnTo>
                  <a:lnTo>
                    <a:pt x="7249515" y="2588907"/>
                  </a:lnTo>
                  <a:lnTo>
                    <a:pt x="7212952" y="2621394"/>
                  </a:lnTo>
                  <a:lnTo>
                    <a:pt x="7184034" y="2648699"/>
                  </a:lnTo>
                  <a:lnTo>
                    <a:pt x="7145617" y="2688920"/>
                  </a:lnTo>
                  <a:lnTo>
                    <a:pt x="7122503" y="2719527"/>
                  </a:lnTo>
                  <a:lnTo>
                    <a:pt x="7120191" y="2727083"/>
                  </a:lnTo>
                  <a:lnTo>
                    <a:pt x="7121080" y="2733040"/>
                  </a:lnTo>
                  <a:lnTo>
                    <a:pt x="7124128" y="2738234"/>
                  </a:lnTo>
                  <a:lnTo>
                    <a:pt x="7129107" y="2741993"/>
                  </a:lnTo>
                  <a:lnTo>
                    <a:pt x="7135152" y="2743517"/>
                  </a:lnTo>
                  <a:lnTo>
                    <a:pt x="7141108" y="2742641"/>
                  </a:lnTo>
                  <a:lnTo>
                    <a:pt x="7146303" y="2739580"/>
                  </a:lnTo>
                  <a:lnTo>
                    <a:pt x="7150049" y="2734602"/>
                  </a:lnTo>
                  <a:lnTo>
                    <a:pt x="7149922" y="2734868"/>
                  </a:lnTo>
                  <a:lnTo>
                    <a:pt x="7184669" y="2692730"/>
                  </a:lnTo>
                  <a:lnTo>
                    <a:pt x="7234148" y="2644584"/>
                  </a:lnTo>
                  <a:lnTo>
                    <a:pt x="7270077" y="2612656"/>
                  </a:lnTo>
                  <a:lnTo>
                    <a:pt x="7314603" y="2575128"/>
                  </a:lnTo>
                  <a:lnTo>
                    <a:pt x="7368616" y="2531732"/>
                  </a:lnTo>
                  <a:lnTo>
                    <a:pt x="7399439" y="2507729"/>
                  </a:lnTo>
                  <a:lnTo>
                    <a:pt x="7432967" y="2482151"/>
                  </a:lnTo>
                  <a:lnTo>
                    <a:pt x="7469302" y="2454948"/>
                  </a:lnTo>
                  <a:lnTo>
                    <a:pt x="7508557" y="2426093"/>
                  </a:lnTo>
                  <a:lnTo>
                    <a:pt x="7550848" y="2395550"/>
                  </a:lnTo>
                  <a:lnTo>
                    <a:pt x="7596264" y="2363279"/>
                  </a:lnTo>
                  <a:lnTo>
                    <a:pt x="7644943" y="2329243"/>
                  </a:lnTo>
                  <a:lnTo>
                    <a:pt x="7696987" y="2293391"/>
                  </a:lnTo>
                  <a:lnTo>
                    <a:pt x="7811592" y="2216137"/>
                  </a:lnTo>
                  <a:lnTo>
                    <a:pt x="7940967" y="2131225"/>
                  </a:lnTo>
                  <a:lnTo>
                    <a:pt x="8002029" y="2091893"/>
                  </a:lnTo>
                  <a:lnTo>
                    <a:pt x="8117472" y="2019058"/>
                  </a:lnTo>
                  <a:lnTo>
                    <a:pt x="8172031" y="1985454"/>
                  </a:lnTo>
                  <a:lnTo>
                    <a:pt x="8224583" y="1953653"/>
                  </a:lnTo>
                  <a:lnTo>
                    <a:pt x="8275206" y="1923605"/>
                  </a:lnTo>
                  <a:lnTo>
                    <a:pt x="8323999" y="1895271"/>
                  </a:lnTo>
                  <a:lnTo>
                    <a:pt x="8371014" y="1868589"/>
                  </a:lnTo>
                  <a:lnTo>
                    <a:pt x="8416366" y="1843519"/>
                  </a:lnTo>
                  <a:lnTo>
                    <a:pt x="8460105" y="1820011"/>
                  </a:lnTo>
                  <a:lnTo>
                    <a:pt x="8502332" y="1798002"/>
                  </a:lnTo>
                  <a:lnTo>
                    <a:pt x="8543125" y="1777453"/>
                  </a:lnTo>
                  <a:lnTo>
                    <a:pt x="8582558" y="1758315"/>
                  </a:lnTo>
                  <a:lnTo>
                    <a:pt x="8620709" y="1740522"/>
                  </a:lnTo>
                  <a:lnTo>
                    <a:pt x="8657679" y="1724050"/>
                  </a:lnTo>
                  <a:lnTo>
                    <a:pt x="8693518" y="1708835"/>
                  </a:lnTo>
                  <a:lnTo>
                    <a:pt x="8762200" y="1681975"/>
                  </a:lnTo>
                  <a:lnTo>
                    <a:pt x="8850160" y="1652473"/>
                  </a:lnTo>
                  <a:lnTo>
                    <a:pt x="8903398" y="1637550"/>
                  </a:lnTo>
                  <a:lnTo>
                    <a:pt x="8955075" y="1625269"/>
                  </a:lnTo>
                  <a:lnTo>
                    <a:pt x="9005722" y="1615376"/>
                  </a:lnTo>
                  <a:lnTo>
                    <a:pt x="9055735" y="1607604"/>
                  </a:lnTo>
                  <a:lnTo>
                    <a:pt x="9105544" y="1601711"/>
                  </a:lnTo>
                  <a:lnTo>
                    <a:pt x="9155557" y="1597456"/>
                  </a:lnTo>
                  <a:lnTo>
                    <a:pt x="9206217" y="1594573"/>
                  </a:lnTo>
                  <a:lnTo>
                    <a:pt x="9257932" y="1592834"/>
                  </a:lnTo>
                  <a:lnTo>
                    <a:pt x="9311107" y="1591957"/>
                  </a:lnTo>
                  <a:lnTo>
                    <a:pt x="9328112" y="1591894"/>
                  </a:lnTo>
                  <a:lnTo>
                    <a:pt x="9249004" y="1671002"/>
                  </a:lnTo>
                  <a:lnTo>
                    <a:pt x="9249004" y="1680946"/>
                  </a:lnTo>
                  <a:lnTo>
                    <a:pt x="9261259" y="1693214"/>
                  </a:lnTo>
                  <a:lnTo>
                    <a:pt x="9271203" y="1693214"/>
                  </a:lnTo>
                  <a:lnTo>
                    <a:pt x="9383420" y="1580997"/>
                  </a:lnTo>
                  <a:lnTo>
                    <a:pt x="9383420" y="1571053"/>
                  </a:lnTo>
                  <a:close/>
                </a:path>
                <a:path w="9384030" h="4963795">
                  <a:moveTo>
                    <a:pt x="9383725" y="3635006"/>
                  </a:moveTo>
                  <a:lnTo>
                    <a:pt x="9379026" y="3626243"/>
                  </a:lnTo>
                  <a:lnTo>
                    <a:pt x="9374708" y="3624948"/>
                  </a:lnTo>
                  <a:lnTo>
                    <a:pt x="9227071" y="3580460"/>
                  </a:lnTo>
                  <a:lnTo>
                    <a:pt x="9218308" y="3585159"/>
                  </a:lnTo>
                  <a:lnTo>
                    <a:pt x="9213304" y="3601770"/>
                  </a:lnTo>
                  <a:lnTo>
                    <a:pt x="9218003" y="3610533"/>
                  </a:lnTo>
                  <a:lnTo>
                    <a:pt x="9325267" y="3642855"/>
                  </a:lnTo>
                  <a:lnTo>
                    <a:pt x="9199677" y="3709149"/>
                  </a:lnTo>
                  <a:lnTo>
                    <a:pt x="9122372" y="3748709"/>
                  </a:lnTo>
                  <a:lnTo>
                    <a:pt x="9051760" y="3783838"/>
                  </a:lnTo>
                  <a:lnTo>
                    <a:pt x="9004427" y="3806609"/>
                  </a:lnTo>
                  <a:lnTo>
                    <a:pt x="8957881" y="3828300"/>
                  </a:lnTo>
                  <a:lnTo>
                    <a:pt x="8912022" y="3848912"/>
                  </a:lnTo>
                  <a:lnTo>
                    <a:pt x="8866746" y="3868445"/>
                  </a:lnTo>
                  <a:lnTo>
                    <a:pt x="8821941" y="3886885"/>
                  </a:lnTo>
                  <a:lnTo>
                    <a:pt x="8777478" y="3904246"/>
                  </a:lnTo>
                  <a:lnTo>
                    <a:pt x="8733269" y="3920515"/>
                  </a:lnTo>
                  <a:lnTo>
                    <a:pt x="8689200" y="3935692"/>
                  </a:lnTo>
                  <a:lnTo>
                    <a:pt x="8645157" y="3949763"/>
                  </a:lnTo>
                  <a:lnTo>
                    <a:pt x="8601024" y="3962730"/>
                  </a:lnTo>
                  <a:lnTo>
                    <a:pt x="8556688" y="3974592"/>
                  </a:lnTo>
                  <a:lnTo>
                    <a:pt x="8512048" y="3985336"/>
                  </a:lnTo>
                  <a:lnTo>
                    <a:pt x="8467001" y="3994975"/>
                  </a:lnTo>
                  <a:lnTo>
                    <a:pt x="8421408" y="4003497"/>
                  </a:lnTo>
                  <a:lnTo>
                    <a:pt x="8375193" y="4010888"/>
                  </a:lnTo>
                  <a:lnTo>
                    <a:pt x="8328228" y="4017149"/>
                  </a:lnTo>
                  <a:lnTo>
                    <a:pt x="8280387" y="4022280"/>
                  </a:lnTo>
                  <a:lnTo>
                    <a:pt x="8231594" y="4026281"/>
                  </a:lnTo>
                  <a:lnTo>
                    <a:pt x="8181708" y="4029151"/>
                  </a:lnTo>
                  <a:lnTo>
                    <a:pt x="8130641" y="4030865"/>
                  </a:lnTo>
                  <a:lnTo>
                    <a:pt x="8078267" y="4031437"/>
                  </a:lnTo>
                  <a:lnTo>
                    <a:pt x="8002092" y="4030484"/>
                  </a:lnTo>
                  <a:lnTo>
                    <a:pt x="7930401" y="4027728"/>
                  </a:lnTo>
                  <a:lnTo>
                    <a:pt x="7863052" y="4023283"/>
                  </a:lnTo>
                  <a:lnTo>
                    <a:pt x="7799908" y="4017289"/>
                  </a:lnTo>
                  <a:lnTo>
                    <a:pt x="7740853" y="4009872"/>
                  </a:lnTo>
                  <a:lnTo>
                    <a:pt x="7685735" y="4001185"/>
                  </a:lnTo>
                  <a:lnTo>
                    <a:pt x="7634440" y="3991343"/>
                  </a:lnTo>
                  <a:lnTo>
                    <a:pt x="7586840" y="3980472"/>
                  </a:lnTo>
                  <a:lnTo>
                    <a:pt x="7542784" y="3968724"/>
                  </a:lnTo>
                  <a:lnTo>
                    <a:pt x="7502144" y="3956227"/>
                  </a:lnTo>
                  <a:lnTo>
                    <a:pt x="7464806" y="3943096"/>
                  </a:lnTo>
                  <a:lnTo>
                    <a:pt x="7399452" y="3915511"/>
                  </a:lnTo>
                  <a:lnTo>
                    <a:pt x="7345680" y="3887038"/>
                  </a:lnTo>
                  <a:lnTo>
                    <a:pt x="7304837" y="3860457"/>
                  </a:lnTo>
                  <a:lnTo>
                    <a:pt x="7272325" y="3834854"/>
                  </a:lnTo>
                  <a:lnTo>
                    <a:pt x="7228764" y="3789997"/>
                  </a:lnTo>
                  <a:lnTo>
                    <a:pt x="7206031" y="3755491"/>
                  </a:lnTo>
                  <a:lnTo>
                    <a:pt x="7203046" y="3748722"/>
                  </a:lnTo>
                  <a:lnTo>
                    <a:pt x="7200239" y="3740620"/>
                  </a:lnTo>
                  <a:lnTo>
                    <a:pt x="7191286" y="3736276"/>
                  </a:lnTo>
                  <a:lnTo>
                    <a:pt x="7174890" y="3741978"/>
                  </a:lnTo>
                  <a:lnTo>
                    <a:pt x="7170560" y="3750919"/>
                  </a:lnTo>
                  <a:lnTo>
                    <a:pt x="7173404" y="3759123"/>
                  </a:lnTo>
                  <a:lnTo>
                    <a:pt x="7196264" y="3799116"/>
                  </a:lnTo>
                  <a:lnTo>
                    <a:pt x="7224585" y="3832834"/>
                  </a:lnTo>
                  <a:lnTo>
                    <a:pt x="7286498" y="3885958"/>
                  </a:lnTo>
                  <a:lnTo>
                    <a:pt x="7329703" y="3914076"/>
                  </a:lnTo>
                  <a:lnTo>
                    <a:pt x="7385977" y="3943883"/>
                  </a:lnTo>
                  <a:lnTo>
                    <a:pt x="7453757" y="3972509"/>
                  </a:lnTo>
                  <a:lnTo>
                    <a:pt x="7492301" y="3986047"/>
                  </a:lnTo>
                  <a:lnTo>
                    <a:pt x="7534097" y="3998912"/>
                  </a:lnTo>
                  <a:lnTo>
                    <a:pt x="7579284" y="4010964"/>
                  </a:lnTo>
                  <a:lnTo>
                    <a:pt x="7628001" y="4022077"/>
                  </a:lnTo>
                  <a:lnTo>
                    <a:pt x="7680350" y="4032135"/>
                  </a:lnTo>
                  <a:lnTo>
                    <a:pt x="7736484" y="4040987"/>
                  </a:lnTo>
                  <a:lnTo>
                    <a:pt x="7796530" y="4048518"/>
                  </a:lnTo>
                  <a:lnTo>
                    <a:pt x="7860589" y="4054602"/>
                  </a:lnTo>
                  <a:lnTo>
                    <a:pt x="7928826" y="4059097"/>
                  </a:lnTo>
                  <a:lnTo>
                    <a:pt x="8001343" y="4061891"/>
                  </a:lnTo>
                  <a:lnTo>
                    <a:pt x="8078267" y="4062857"/>
                  </a:lnTo>
                  <a:lnTo>
                    <a:pt x="8131543" y="4062260"/>
                  </a:lnTo>
                  <a:lnTo>
                    <a:pt x="8183499" y="4060507"/>
                  </a:lnTo>
                  <a:lnTo>
                    <a:pt x="8234248" y="4057586"/>
                  </a:lnTo>
                  <a:lnTo>
                    <a:pt x="8283880" y="4053497"/>
                  </a:lnTo>
                  <a:lnTo>
                    <a:pt x="8332533" y="4048264"/>
                  </a:lnTo>
                  <a:lnTo>
                    <a:pt x="8380298" y="4041876"/>
                  </a:lnTo>
                  <a:lnTo>
                    <a:pt x="8427288" y="4034345"/>
                  </a:lnTo>
                  <a:lnTo>
                    <a:pt x="8473618" y="4025671"/>
                  </a:lnTo>
                  <a:lnTo>
                    <a:pt x="8519389" y="4015879"/>
                  </a:lnTo>
                  <a:lnTo>
                    <a:pt x="8564715" y="4004957"/>
                  </a:lnTo>
                  <a:lnTo>
                    <a:pt x="8609711" y="3992918"/>
                  </a:lnTo>
                  <a:lnTo>
                    <a:pt x="8654478" y="3979761"/>
                  </a:lnTo>
                  <a:lnTo>
                    <a:pt x="8699132" y="3965486"/>
                  </a:lnTo>
                  <a:lnTo>
                    <a:pt x="8743772" y="3950119"/>
                  </a:lnTo>
                  <a:lnTo>
                    <a:pt x="8788527" y="3933660"/>
                  </a:lnTo>
                  <a:lnTo>
                    <a:pt x="8833498" y="3916108"/>
                  </a:lnTo>
                  <a:lnTo>
                    <a:pt x="8878786" y="3897465"/>
                  </a:lnTo>
                  <a:lnTo>
                    <a:pt x="8924506" y="3877741"/>
                  </a:lnTo>
                  <a:lnTo>
                    <a:pt x="8970772" y="3856952"/>
                  </a:lnTo>
                  <a:lnTo>
                    <a:pt x="9017686" y="3835082"/>
                  </a:lnTo>
                  <a:lnTo>
                    <a:pt x="9065374" y="3812159"/>
                  </a:lnTo>
                  <a:lnTo>
                    <a:pt x="9113926" y="3788181"/>
                  </a:lnTo>
                  <a:lnTo>
                    <a:pt x="9171280" y="3759123"/>
                  </a:lnTo>
                  <a:lnTo>
                    <a:pt x="9214091" y="3737064"/>
                  </a:lnTo>
                  <a:lnTo>
                    <a:pt x="9340228" y="3670477"/>
                  </a:lnTo>
                  <a:lnTo>
                    <a:pt x="9307855" y="3777907"/>
                  </a:lnTo>
                  <a:lnTo>
                    <a:pt x="9312567" y="3786657"/>
                  </a:lnTo>
                  <a:lnTo>
                    <a:pt x="9329179" y="3791674"/>
                  </a:lnTo>
                  <a:lnTo>
                    <a:pt x="9337942" y="3786962"/>
                  </a:lnTo>
                  <a:lnTo>
                    <a:pt x="9383725" y="363500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986748" y="932997"/>
              <a:ext cx="9804528" cy="1072553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476211" y="3162207"/>
              <a:ext cx="4816607" cy="6167351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850417" y="5704035"/>
              <a:ext cx="3986695" cy="81205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17279" y="3787863"/>
              <a:ext cx="3886635" cy="81205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20483" y="5526742"/>
              <a:ext cx="4046693" cy="1345362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850417" y="7546911"/>
              <a:ext cx="4352349" cy="812059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845788" y="3275502"/>
              <a:ext cx="4930687" cy="143436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34012" y="7547623"/>
              <a:ext cx="5016423" cy="1438992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8320044" y="10849764"/>
              <a:ext cx="1495174" cy="26562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59385"/>
            <a:ext cx="20104100" cy="11308715"/>
            <a:chOff x="0" y="0"/>
            <a:chExt cx="20104100" cy="11308715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20104100" cy="9895205"/>
            </a:xfrm>
            <a:custGeom>
              <a:avLst/>
              <a:gdLst/>
              <a:ahLst/>
              <a:cxnLst/>
              <a:rect l="l" t="t" r="r" b="b"/>
              <a:pathLst>
                <a:path w="20104100" h="9895205">
                  <a:moveTo>
                    <a:pt x="0" y="9894986"/>
                  </a:moveTo>
                  <a:lnTo>
                    <a:pt x="20104099" y="9894986"/>
                  </a:lnTo>
                  <a:lnTo>
                    <a:pt x="20104099" y="0"/>
                  </a:lnTo>
                  <a:lnTo>
                    <a:pt x="0" y="0"/>
                  </a:lnTo>
                  <a:lnTo>
                    <a:pt x="0" y="9894986"/>
                  </a:lnTo>
                  <a:close/>
                </a:path>
              </a:pathLst>
            </a:custGeom>
            <a:solidFill>
              <a:srgbClr val="FFEC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9894986"/>
              <a:ext cx="20104100" cy="1414145"/>
            </a:xfrm>
            <a:custGeom>
              <a:avLst/>
              <a:gdLst/>
              <a:ahLst/>
              <a:cxnLst/>
              <a:rect l="l" t="t" r="r" b="b"/>
              <a:pathLst>
                <a:path w="20104100" h="1414145">
                  <a:moveTo>
                    <a:pt x="20104099" y="0"/>
                  </a:moveTo>
                  <a:lnTo>
                    <a:pt x="0" y="0"/>
                  </a:lnTo>
                  <a:lnTo>
                    <a:pt x="0" y="1413569"/>
                  </a:lnTo>
                  <a:lnTo>
                    <a:pt x="20104099" y="1413569"/>
                  </a:lnTo>
                  <a:lnTo>
                    <a:pt x="20104099" y="0"/>
                  </a:lnTo>
                  <a:close/>
                </a:path>
              </a:pathLst>
            </a:custGeom>
            <a:solidFill>
              <a:srgbClr val="3167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25032" y="1978997"/>
              <a:ext cx="13633092" cy="762280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87258" y="304744"/>
              <a:ext cx="9237854" cy="107154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246748" y="10849764"/>
              <a:ext cx="1495174" cy="26562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58964"/>
            <a:ext cx="20104100" cy="11309136"/>
            <a:chOff x="0" y="0"/>
            <a:chExt cx="20104100" cy="11309136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20104100" cy="10387330"/>
            </a:xfrm>
            <a:custGeom>
              <a:avLst/>
              <a:gdLst/>
              <a:ahLst/>
              <a:cxnLst/>
              <a:rect l="l" t="t" r="r" b="b"/>
              <a:pathLst>
                <a:path w="20104100" h="10387330">
                  <a:moveTo>
                    <a:pt x="0" y="10387118"/>
                  </a:moveTo>
                  <a:lnTo>
                    <a:pt x="20104099" y="10387118"/>
                  </a:lnTo>
                  <a:lnTo>
                    <a:pt x="20104099" y="0"/>
                  </a:lnTo>
                  <a:lnTo>
                    <a:pt x="0" y="0"/>
                  </a:lnTo>
                  <a:lnTo>
                    <a:pt x="0" y="10387118"/>
                  </a:lnTo>
                  <a:close/>
                </a:path>
              </a:pathLst>
            </a:custGeom>
            <a:solidFill>
              <a:srgbClr val="EDED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10387117"/>
              <a:ext cx="20104100" cy="922019"/>
            </a:xfrm>
            <a:custGeom>
              <a:avLst/>
              <a:gdLst/>
              <a:ahLst/>
              <a:cxnLst/>
              <a:rect l="l" t="t" r="r" b="b"/>
              <a:pathLst>
                <a:path w="20104100" h="922020">
                  <a:moveTo>
                    <a:pt x="20104099" y="0"/>
                  </a:moveTo>
                  <a:lnTo>
                    <a:pt x="0" y="0"/>
                  </a:lnTo>
                  <a:lnTo>
                    <a:pt x="0" y="921437"/>
                  </a:lnTo>
                  <a:lnTo>
                    <a:pt x="20104099" y="921437"/>
                  </a:lnTo>
                  <a:lnTo>
                    <a:pt x="20104099" y="0"/>
                  </a:lnTo>
                  <a:close/>
                </a:path>
              </a:pathLst>
            </a:custGeom>
            <a:solidFill>
              <a:srgbClr val="3167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247967" y="366062"/>
              <a:ext cx="4857750" cy="1011555"/>
            </a:xfrm>
            <a:custGeom>
              <a:avLst/>
              <a:gdLst/>
              <a:ahLst/>
              <a:cxnLst/>
              <a:rect l="l" t="t" r="r" b="b"/>
              <a:pathLst>
                <a:path w="4857750" h="1011555">
                  <a:moveTo>
                    <a:pt x="288493" y="38197"/>
                  </a:moveTo>
                  <a:lnTo>
                    <a:pt x="0" y="38197"/>
                  </a:lnTo>
                  <a:lnTo>
                    <a:pt x="0" y="743851"/>
                  </a:lnTo>
                  <a:lnTo>
                    <a:pt x="171890" y="743851"/>
                  </a:lnTo>
                  <a:lnTo>
                    <a:pt x="171890" y="477472"/>
                  </a:lnTo>
                  <a:lnTo>
                    <a:pt x="398639" y="477472"/>
                  </a:lnTo>
                  <a:lnTo>
                    <a:pt x="391024" y="464404"/>
                  </a:lnTo>
                  <a:lnTo>
                    <a:pt x="427337" y="450834"/>
                  </a:lnTo>
                  <a:lnTo>
                    <a:pt x="458876" y="433243"/>
                  </a:lnTo>
                  <a:lnTo>
                    <a:pt x="485639" y="411631"/>
                  </a:lnTo>
                  <a:lnTo>
                    <a:pt x="507628" y="385998"/>
                  </a:lnTo>
                  <a:lnTo>
                    <a:pt x="525219" y="357413"/>
                  </a:lnTo>
                  <a:lnTo>
                    <a:pt x="525867" y="355842"/>
                  </a:lnTo>
                  <a:lnTo>
                    <a:pt x="171890" y="355842"/>
                  </a:lnTo>
                  <a:lnTo>
                    <a:pt x="171890" y="180936"/>
                  </a:lnTo>
                  <a:lnTo>
                    <a:pt x="533862" y="180936"/>
                  </a:lnTo>
                  <a:lnTo>
                    <a:pt x="531439" y="173649"/>
                  </a:lnTo>
                  <a:lnTo>
                    <a:pt x="502225" y="123514"/>
                  </a:lnTo>
                  <a:lnTo>
                    <a:pt x="457996" y="83306"/>
                  </a:lnTo>
                  <a:lnTo>
                    <a:pt x="399506" y="54595"/>
                  </a:lnTo>
                  <a:lnTo>
                    <a:pt x="328639" y="40019"/>
                  </a:lnTo>
                  <a:lnTo>
                    <a:pt x="288493" y="38197"/>
                  </a:lnTo>
                  <a:close/>
                </a:path>
                <a:path w="4857750" h="1011555">
                  <a:moveTo>
                    <a:pt x="398639" y="477472"/>
                  </a:moveTo>
                  <a:lnTo>
                    <a:pt x="213103" y="477472"/>
                  </a:lnTo>
                  <a:lnTo>
                    <a:pt x="359863" y="743851"/>
                  </a:lnTo>
                  <a:lnTo>
                    <a:pt x="553867" y="743851"/>
                  </a:lnTo>
                  <a:lnTo>
                    <a:pt x="398639" y="477472"/>
                  </a:lnTo>
                  <a:close/>
                </a:path>
                <a:path w="4857750" h="1011555">
                  <a:moveTo>
                    <a:pt x="533862" y="180936"/>
                  </a:moveTo>
                  <a:lnTo>
                    <a:pt x="278441" y="180936"/>
                  </a:lnTo>
                  <a:lnTo>
                    <a:pt x="300556" y="182381"/>
                  </a:lnTo>
                  <a:lnTo>
                    <a:pt x="319655" y="186716"/>
                  </a:lnTo>
                  <a:lnTo>
                    <a:pt x="359360" y="216684"/>
                  </a:lnTo>
                  <a:lnTo>
                    <a:pt x="372931" y="267384"/>
                  </a:lnTo>
                  <a:lnTo>
                    <a:pt x="371423" y="287300"/>
                  </a:lnTo>
                  <a:lnTo>
                    <a:pt x="348806" y="332722"/>
                  </a:lnTo>
                  <a:lnTo>
                    <a:pt x="300556" y="354397"/>
                  </a:lnTo>
                  <a:lnTo>
                    <a:pt x="278441" y="355842"/>
                  </a:lnTo>
                  <a:lnTo>
                    <a:pt x="525867" y="355842"/>
                  </a:lnTo>
                  <a:lnTo>
                    <a:pt x="537784" y="326942"/>
                  </a:lnTo>
                  <a:lnTo>
                    <a:pt x="545323" y="294587"/>
                  </a:lnTo>
                  <a:lnTo>
                    <a:pt x="547836" y="260348"/>
                  </a:lnTo>
                  <a:lnTo>
                    <a:pt x="546014" y="229940"/>
                  </a:lnTo>
                  <a:lnTo>
                    <a:pt x="540548" y="201040"/>
                  </a:lnTo>
                  <a:lnTo>
                    <a:pt x="533862" y="180936"/>
                  </a:lnTo>
                  <a:close/>
                </a:path>
                <a:path w="4857750" h="1011555">
                  <a:moveTo>
                    <a:pt x="913071" y="174905"/>
                  </a:moveTo>
                  <a:lnTo>
                    <a:pt x="872863" y="177104"/>
                  </a:lnTo>
                  <a:lnTo>
                    <a:pt x="834665" y="183701"/>
                  </a:lnTo>
                  <a:lnTo>
                    <a:pt x="764301" y="210087"/>
                  </a:lnTo>
                  <a:lnTo>
                    <a:pt x="704994" y="253060"/>
                  </a:lnTo>
                  <a:lnTo>
                    <a:pt x="659760" y="311613"/>
                  </a:lnTo>
                  <a:lnTo>
                    <a:pt x="631111" y="382229"/>
                  </a:lnTo>
                  <a:lnTo>
                    <a:pt x="623949" y="421495"/>
                  </a:lnTo>
                  <a:lnTo>
                    <a:pt x="621562" y="463399"/>
                  </a:lnTo>
                  <a:lnTo>
                    <a:pt x="623886" y="505743"/>
                  </a:lnTo>
                  <a:lnTo>
                    <a:pt x="630860" y="545323"/>
                  </a:lnTo>
                  <a:lnTo>
                    <a:pt x="642483" y="582139"/>
                  </a:lnTo>
                  <a:lnTo>
                    <a:pt x="679549" y="646975"/>
                  </a:lnTo>
                  <a:lnTo>
                    <a:pt x="731318" y="697235"/>
                  </a:lnTo>
                  <a:lnTo>
                    <a:pt x="796467" y="732103"/>
                  </a:lnTo>
                  <a:lnTo>
                    <a:pt x="870853" y="749694"/>
                  </a:lnTo>
                  <a:lnTo>
                    <a:pt x="911061" y="751893"/>
                  </a:lnTo>
                  <a:lnTo>
                    <a:pt x="951269" y="749694"/>
                  </a:lnTo>
                  <a:lnTo>
                    <a:pt x="989467" y="743097"/>
                  </a:lnTo>
                  <a:lnTo>
                    <a:pt x="1059831" y="716711"/>
                  </a:lnTo>
                  <a:lnTo>
                    <a:pt x="1119892" y="673989"/>
                  </a:lnTo>
                  <a:lnTo>
                    <a:pt x="1165378" y="616190"/>
                  </a:lnTo>
                  <a:lnTo>
                    <a:pt x="1171888" y="603122"/>
                  </a:lnTo>
                  <a:lnTo>
                    <a:pt x="911061" y="603122"/>
                  </a:lnTo>
                  <a:lnTo>
                    <a:pt x="887438" y="600861"/>
                  </a:lnTo>
                  <a:lnTo>
                    <a:pt x="846225" y="582767"/>
                  </a:lnTo>
                  <a:lnTo>
                    <a:pt x="814561" y="546894"/>
                  </a:lnTo>
                  <a:lnTo>
                    <a:pt x="798478" y="495126"/>
                  </a:lnTo>
                  <a:lnTo>
                    <a:pt x="796467" y="463399"/>
                  </a:lnTo>
                  <a:lnTo>
                    <a:pt x="798541" y="431295"/>
                  </a:lnTo>
                  <a:lnTo>
                    <a:pt x="815127" y="379527"/>
                  </a:lnTo>
                  <a:lnTo>
                    <a:pt x="847293" y="344031"/>
                  </a:lnTo>
                  <a:lnTo>
                    <a:pt x="889009" y="325937"/>
                  </a:lnTo>
                  <a:lnTo>
                    <a:pt x="913071" y="323676"/>
                  </a:lnTo>
                  <a:lnTo>
                    <a:pt x="1172314" y="323676"/>
                  </a:lnTo>
                  <a:lnTo>
                    <a:pt x="1166383" y="311613"/>
                  </a:lnTo>
                  <a:lnTo>
                    <a:pt x="1121149" y="253060"/>
                  </a:lnTo>
                  <a:lnTo>
                    <a:pt x="1061842" y="210087"/>
                  </a:lnTo>
                  <a:lnTo>
                    <a:pt x="991477" y="183701"/>
                  </a:lnTo>
                  <a:lnTo>
                    <a:pt x="953279" y="177104"/>
                  </a:lnTo>
                  <a:lnTo>
                    <a:pt x="913071" y="174905"/>
                  </a:lnTo>
                  <a:close/>
                </a:path>
                <a:path w="4857750" h="1011555">
                  <a:moveTo>
                    <a:pt x="1172314" y="323676"/>
                  </a:moveTo>
                  <a:lnTo>
                    <a:pt x="913071" y="323676"/>
                  </a:lnTo>
                  <a:lnTo>
                    <a:pt x="936693" y="325937"/>
                  </a:lnTo>
                  <a:lnTo>
                    <a:pt x="958305" y="332722"/>
                  </a:lnTo>
                  <a:lnTo>
                    <a:pt x="995498" y="359863"/>
                  </a:lnTo>
                  <a:lnTo>
                    <a:pt x="1021131" y="403841"/>
                  </a:lnTo>
                  <a:lnTo>
                    <a:pt x="1029675" y="463399"/>
                  </a:lnTo>
                  <a:lnTo>
                    <a:pt x="1027476" y="495126"/>
                  </a:lnTo>
                  <a:lnTo>
                    <a:pt x="1009885" y="546894"/>
                  </a:lnTo>
                  <a:lnTo>
                    <a:pt x="976462" y="582767"/>
                  </a:lnTo>
                  <a:lnTo>
                    <a:pt x="934746" y="600861"/>
                  </a:lnTo>
                  <a:lnTo>
                    <a:pt x="911061" y="603122"/>
                  </a:lnTo>
                  <a:lnTo>
                    <a:pt x="1171888" y="603122"/>
                  </a:lnTo>
                  <a:lnTo>
                    <a:pt x="1182529" y="581762"/>
                  </a:lnTo>
                  <a:lnTo>
                    <a:pt x="1194780" y="544821"/>
                  </a:lnTo>
                  <a:lnTo>
                    <a:pt x="1202130" y="505366"/>
                  </a:lnTo>
                  <a:lnTo>
                    <a:pt x="1204581" y="463399"/>
                  </a:lnTo>
                  <a:lnTo>
                    <a:pt x="1202193" y="421495"/>
                  </a:lnTo>
                  <a:lnTo>
                    <a:pt x="1195031" y="382229"/>
                  </a:lnTo>
                  <a:lnTo>
                    <a:pt x="1183094" y="345602"/>
                  </a:lnTo>
                  <a:lnTo>
                    <a:pt x="1172314" y="323676"/>
                  </a:lnTo>
                  <a:close/>
                </a:path>
                <a:path w="4857750" h="1011555">
                  <a:moveTo>
                    <a:pt x="1508875" y="174905"/>
                  </a:moveTo>
                  <a:lnTo>
                    <a:pt x="1442783" y="183701"/>
                  </a:lnTo>
                  <a:lnTo>
                    <a:pt x="1383224" y="210087"/>
                  </a:lnTo>
                  <a:lnTo>
                    <a:pt x="1332713" y="252809"/>
                  </a:lnTo>
                  <a:lnTo>
                    <a:pt x="1293761" y="310608"/>
                  </a:lnTo>
                  <a:lnTo>
                    <a:pt x="1269636" y="381223"/>
                  </a:lnTo>
                  <a:lnTo>
                    <a:pt x="1263605" y="420489"/>
                  </a:lnTo>
                  <a:lnTo>
                    <a:pt x="1261595" y="462394"/>
                  </a:lnTo>
                  <a:lnTo>
                    <a:pt x="1263605" y="504361"/>
                  </a:lnTo>
                  <a:lnTo>
                    <a:pt x="1269636" y="543815"/>
                  </a:lnTo>
                  <a:lnTo>
                    <a:pt x="1279688" y="580757"/>
                  </a:lnTo>
                  <a:lnTo>
                    <a:pt x="1311792" y="646032"/>
                  </a:lnTo>
                  <a:lnTo>
                    <a:pt x="1356524" y="696795"/>
                  </a:lnTo>
                  <a:lnTo>
                    <a:pt x="1412124" y="732103"/>
                  </a:lnTo>
                  <a:lnTo>
                    <a:pt x="1474447" y="749694"/>
                  </a:lnTo>
                  <a:lnTo>
                    <a:pt x="1507870" y="751893"/>
                  </a:lnTo>
                  <a:lnTo>
                    <a:pt x="1536581" y="750385"/>
                  </a:lnTo>
                  <a:lnTo>
                    <a:pt x="1588349" y="738323"/>
                  </a:lnTo>
                  <a:lnTo>
                    <a:pt x="1632767" y="714763"/>
                  </a:lnTo>
                  <a:lnTo>
                    <a:pt x="1667949" y="683099"/>
                  </a:lnTo>
                  <a:lnTo>
                    <a:pt x="1681770" y="664440"/>
                  </a:lnTo>
                  <a:lnTo>
                    <a:pt x="1853660" y="664440"/>
                  </a:lnTo>
                  <a:lnTo>
                    <a:pt x="1853660" y="602117"/>
                  </a:lnTo>
                  <a:lnTo>
                    <a:pt x="1559135" y="602117"/>
                  </a:lnTo>
                  <a:lnTo>
                    <a:pt x="1534445" y="599793"/>
                  </a:lnTo>
                  <a:lnTo>
                    <a:pt x="1490719" y="581196"/>
                  </a:lnTo>
                  <a:lnTo>
                    <a:pt x="1456290" y="544192"/>
                  </a:lnTo>
                  <a:lnTo>
                    <a:pt x="1438699" y="492927"/>
                  </a:lnTo>
                  <a:lnTo>
                    <a:pt x="1436500" y="462394"/>
                  </a:lnTo>
                  <a:lnTo>
                    <a:pt x="1438699" y="431986"/>
                  </a:lnTo>
                  <a:lnTo>
                    <a:pt x="1456290" y="381726"/>
                  </a:lnTo>
                  <a:lnTo>
                    <a:pt x="1490719" y="345602"/>
                  </a:lnTo>
                  <a:lnTo>
                    <a:pt x="1534445" y="327005"/>
                  </a:lnTo>
                  <a:lnTo>
                    <a:pt x="1559135" y="324681"/>
                  </a:lnTo>
                  <a:lnTo>
                    <a:pt x="1853660" y="324681"/>
                  </a:lnTo>
                  <a:lnTo>
                    <a:pt x="1853660" y="262358"/>
                  </a:lnTo>
                  <a:lnTo>
                    <a:pt x="1681770" y="262358"/>
                  </a:lnTo>
                  <a:lnTo>
                    <a:pt x="1668388" y="243699"/>
                  </a:lnTo>
                  <a:lnTo>
                    <a:pt x="1652368" y="226925"/>
                  </a:lnTo>
                  <a:lnTo>
                    <a:pt x="1612411" y="199030"/>
                  </a:lnTo>
                  <a:lnTo>
                    <a:pt x="1564413" y="180936"/>
                  </a:lnTo>
                  <a:lnTo>
                    <a:pt x="1537586" y="176413"/>
                  </a:lnTo>
                  <a:lnTo>
                    <a:pt x="1508875" y="174905"/>
                  </a:lnTo>
                  <a:close/>
                </a:path>
                <a:path w="4857750" h="1011555">
                  <a:moveTo>
                    <a:pt x="1853660" y="664440"/>
                  </a:moveTo>
                  <a:lnTo>
                    <a:pt x="1681770" y="664440"/>
                  </a:lnTo>
                  <a:lnTo>
                    <a:pt x="1681770" y="743851"/>
                  </a:lnTo>
                  <a:lnTo>
                    <a:pt x="1853660" y="743851"/>
                  </a:lnTo>
                  <a:lnTo>
                    <a:pt x="1853660" y="664440"/>
                  </a:lnTo>
                  <a:close/>
                </a:path>
                <a:path w="4857750" h="1011555">
                  <a:moveTo>
                    <a:pt x="1853660" y="324681"/>
                  </a:moveTo>
                  <a:lnTo>
                    <a:pt x="1559135" y="324681"/>
                  </a:lnTo>
                  <a:lnTo>
                    <a:pt x="1583763" y="327005"/>
                  </a:lnTo>
                  <a:lnTo>
                    <a:pt x="1606380" y="333979"/>
                  </a:lnTo>
                  <a:lnTo>
                    <a:pt x="1645583" y="361873"/>
                  </a:lnTo>
                  <a:lnTo>
                    <a:pt x="1672723" y="405851"/>
                  </a:lnTo>
                  <a:lnTo>
                    <a:pt x="1681770" y="463399"/>
                  </a:lnTo>
                  <a:lnTo>
                    <a:pt x="1679509" y="493869"/>
                  </a:lnTo>
                  <a:lnTo>
                    <a:pt x="1661415" y="544632"/>
                  </a:lnTo>
                  <a:lnTo>
                    <a:pt x="1626987" y="581196"/>
                  </a:lnTo>
                  <a:lnTo>
                    <a:pt x="1583763" y="599793"/>
                  </a:lnTo>
                  <a:lnTo>
                    <a:pt x="1559135" y="602117"/>
                  </a:lnTo>
                  <a:lnTo>
                    <a:pt x="1853660" y="602117"/>
                  </a:lnTo>
                  <a:lnTo>
                    <a:pt x="1853660" y="324681"/>
                  </a:lnTo>
                  <a:close/>
                </a:path>
                <a:path w="4857750" h="1011555">
                  <a:moveTo>
                    <a:pt x="1853660" y="182947"/>
                  </a:moveTo>
                  <a:lnTo>
                    <a:pt x="1681770" y="182947"/>
                  </a:lnTo>
                  <a:lnTo>
                    <a:pt x="1681770" y="262358"/>
                  </a:lnTo>
                  <a:lnTo>
                    <a:pt x="1853660" y="262358"/>
                  </a:lnTo>
                  <a:lnTo>
                    <a:pt x="1853660" y="182947"/>
                  </a:lnTo>
                  <a:close/>
                </a:path>
                <a:path w="4857750" h="1011555">
                  <a:moveTo>
                    <a:pt x="2191116" y="174905"/>
                  </a:moveTo>
                  <a:lnTo>
                    <a:pt x="2125024" y="183701"/>
                  </a:lnTo>
                  <a:lnTo>
                    <a:pt x="2065465" y="210087"/>
                  </a:lnTo>
                  <a:lnTo>
                    <a:pt x="2014954" y="252809"/>
                  </a:lnTo>
                  <a:lnTo>
                    <a:pt x="1976002" y="310608"/>
                  </a:lnTo>
                  <a:lnTo>
                    <a:pt x="1951877" y="381223"/>
                  </a:lnTo>
                  <a:lnTo>
                    <a:pt x="1945846" y="420489"/>
                  </a:lnTo>
                  <a:lnTo>
                    <a:pt x="1943836" y="462394"/>
                  </a:lnTo>
                  <a:lnTo>
                    <a:pt x="1945846" y="504361"/>
                  </a:lnTo>
                  <a:lnTo>
                    <a:pt x="1951877" y="543815"/>
                  </a:lnTo>
                  <a:lnTo>
                    <a:pt x="1961929" y="580757"/>
                  </a:lnTo>
                  <a:lnTo>
                    <a:pt x="1994033" y="646032"/>
                  </a:lnTo>
                  <a:lnTo>
                    <a:pt x="2038765" y="696795"/>
                  </a:lnTo>
                  <a:lnTo>
                    <a:pt x="2094428" y="732103"/>
                  </a:lnTo>
                  <a:lnTo>
                    <a:pt x="2157253" y="749694"/>
                  </a:lnTo>
                  <a:lnTo>
                    <a:pt x="2191116" y="751893"/>
                  </a:lnTo>
                  <a:lnTo>
                    <a:pt x="2219827" y="750385"/>
                  </a:lnTo>
                  <a:lnTo>
                    <a:pt x="2271595" y="738323"/>
                  </a:lnTo>
                  <a:lnTo>
                    <a:pt x="2315950" y="714700"/>
                  </a:lnTo>
                  <a:lnTo>
                    <a:pt x="2350629" y="682534"/>
                  </a:lnTo>
                  <a:lnTo>
                    <a:pt x="2364011" y="663435"/>
                  </a:lnTo>
                  <a:lnTo>
                    <a:pt x="2535901" y="663435"/>
                  </a:lnTo>
                  <a:lnTo>
                    <a:pt x="2535901" y="602117"/>
                  </a:lnTo>
                  <a:lnTo>
                    <a:pt x="2241376" y="602117"/>
                  </a:lnTo>
                  <a:lnTo>
                    <a:pt x="2216686" y="599793"/>
                  </a:lnTo>
                  <a:lnTo>
                    <a:pt x="2172960" y="581196"/>
                  </a:lnTo>
                  <a:lnTo>
                    <a:pt x="2138531" y="544192"/>
                  </a:lnTo>
                  <a:lnTo>
                    <a:pt x="2120940" y="492927"/>
                  </a:lnTo>
                  <a:lnTo>
                    <a:pt x="2118741" y="462394"/>
                  </a:lnTo>
                  <a:lnTo>
                    <a:pt x="2120940" y="431986"/>
                  </a:lnTo>
                  <a:lnTo>
                    <a:pt x="2138531" y="381726"/>
                  </a:lnTo>
                  <a:lnTo>
                    <a:pt x="2172960" y="345602"/>
                  </a:lnTo>
                  <a:lnTo>
                    <a:pt x="2216686" y="327005"/>
                  </a:lnTo>
                  <a:lnTo>
                    <a:pt x="2241376" y="324681"/>
                  </a:lnTo>
                  <a:lnTo>
                    <a:pt x="2535901" y="324681"/>
                  </a:lnTo>
                  <a:lnTo>
                    <a:pt x="2535901" y="260348"/>
                  </a:lnTo>
                  <a:lnTo>
                    <a:pt x="2364011" y="260348"/>
                  </a:lnTo>
                  <a:lnTo>
                    <a:pt x="2349687" y="241751"/>
                  </a:lnTo>
                  <a:lnTo>
                    <a:pt x="2332850" y="225165"/>
                  </a:lnTo>
                  <a:lnTo>
                    <a:pt x="2291637" y="198025"/>
                  </a:lnTo>
                  <a:lnTo>
                    <a:pt x="2243889" y="180685"/>
                  </a:lnTo>
                  <a:lnTo>
                    <a:pt x="2218131" y="176350"/>
                  </a:lnTo>
                  <a:lnTo>
                    <a:pt x="2191116" y="174905"/>
                  </a:lnTo>
                  <a:close/>
                </a:path>
                <a:path w="4857750" h="1011555">
                  <a:moveTo>
                    <a:pt x="2535901" y="663435"/>
                  </a:moveTo>
                  <a:lnTo>
                    <a:pt x="2364011" y="663435"/>
                  </a:lnTo>
                  <a:lnTo>
                    <a:pt x="2364011" y="743851"/>
                  </a:lnTo>
                  <a:lnTo>
                    <a:pt x="2535901" y="743851"/>
                  </a:lnTo>
                  <a:lnTo>
                    <a:pt x="2535901" y="663435"/>
                  </a:lnTo>
                  <a:close/>
                </a:path>
                <a:path w="4857750" h="1011555">
                  <a:moveTo>
                    <a:pt x="2535901" y="324681"/>
                  </a:moveTo>
                  <a:lnTo>
                    <a:pt x="2241376" y="324681"/>
                  </a:lnTo>
                  <a:lnTo>
                    <a:pt x="2266004" y="327005"/>
                  </a:lnTo>
                  <a:lnTo>
                    <a:pt x="2288621" y="333979"/>
                  </a:lnTo>
                  <a:lnTo>
                    <a:pt x="2327824" y="361873"/>
                  </a:lnTo>
                  <a:lnTo>
                    <a:pt x="2354964" y="405851"/>
                  </a:lnTo>
                  <a:lnTo>
                    <a:pt x="2364011" y="463399"/>
                  </a:lnTo>
                  <a:lnTo>
                    <a:pt x="2361750" y="493869"/>
                  </a:lnTo>
                  <a:lnTo>
                    <a:pt x="2343656" y="544632"/>
                  </a:lnTo>
                  <a:lnTo>
                    <a:pt x="2309228" y="581196"/>
                  </a:lnTo>
                  <a:lnTo>
                    <a:pt x="2266004" y="599793"/>
                  </a:lnTo>
                  <a:lnTo>
                    <a:pt x="2241376" y="602117"/>
                  </a:lnTo>
                  <a:lnTo>
                    <a:pt x="2535901" y="602117"/>
                  </a:lnTo>
                  <a:lnTo>
                    <a:pt x="2535901" y="324681"/>
                  </a:lnTo>
                  <a:close/>
                </a:path>
                <a:path w="4857750" h="1011555">
                  <a:moveTo>
                    <a:pt x="2535901" y="0"/>
                  </a:moveTo>
                  <a:lnTo>
                    <a:pt x="2364011" y="0"/>
                  </a:lnTo>
                  <a:lnTo>
                    <a:pt x="2364011" y="260348"/>
                  </a:lnTo>
                  <a:lnTo>
                    <a:pt x="2535901" y="260348"/>
                  </a:lnTo>
                  <a:lnTo>
                    <a:pt x="2535901" y="0"/>
                  </a:lnTo>
                  <a:close/>
                </a:path>
                <a:path w="4857750" h="1011555">
                  <a:moveTo>
                    <a:pt x="2863305" y="38197"/>
                  </a:moveTo>
                  <a:lnTo>
                    <a:pt x="2660264" y="38197"/>
                  </a:lnTo>
                  <a:lnTo>
                    <a:pt x="2660264" y="743851"/>
                  </a:lnTo>
                  <a:lnTo>
                    <a:pt x="2832144" y="743851"/>
                  </a:lnTo>
                  <a:lnTo>
                    <a:pt x="2832144" y="319655"/>
                  </a:lnTo>
                  <a:lnTo>
                    <a:pt x="2977394" y="319655"/>
                  </a:lnTo>
                  <a:lnTo>
                    <a:pt x="2863305" y="38197"/>
                  </a:lnTo>
                  <a:close/>
                </a:path>
                <a:path w="4857750" h="1011555">
                  <a:moveTo>
                    <a:pt x="2977394" y="319655"/>
                  </a:moveTo>
                  <a:lnTo>
                    <a:pt x="2832144" y="319655"/>
                  </a:lnTo>
                  <a:lnTo>
                    <a:pt x="2990976" y="743851"/>
                  </a:lnTo>
                  <a:lnTo>
                    <a:pt x="3129684" y="743851"/>
                  </a:lnTo>
                  <a:lnTo>
                    <a:pt x="3210660" y="526727"/>
                  </a:lnTo>
                  <a:lnTo>
                    <a:pt x="3061330" y="526727"/>
                  </a:lnTo>
                  <a:lnTo>
                    <a:pt x="2977394" y="319655"/>
                  </a:lnTo>
                  <a:close/>
                </a:path>
                <a:path w="4857750" h="1011555">
                  <a:moveTo>
                    <a:pt x="3459402" y="320660"/>
                  </a:moveTo>
                  <a:lnTo>
                    <a:pt x="3287512" y="320660"/>
                  </a:lnTo>
                  <a:lnTo>
                    <a:pt x="3287512" y="743851"/>
                  </a:lnTo>
                  <a:lnTo>
                    <a:pt x="3459402" y="743851"/>
                  </a:lnTo>
                  <a:lnTo>
                    <a:pt x="3459402" y="320660"/>
                  </a:lnTo>
                  <a:close/>
                </a:path>
                <a:path w="4857750" h="1011555">
                  <a:moveTo>
                    <a:pt x="3459402" y="38197"/>
                  </a:moveTo>
                  <a:lnTo>
                    <a:pt x="3257356" y="38197"/>
                  </a:lnTo>
                  <a:lnTo>
                    <a:pt x="3061330" y="526727"/>
                  </a:lnTo>
                  <a:lnTo>
                    <a:pt x="3210660" y="526727"/>
                  </a:lnTo>
                  <a:lnTo>
                    <a:pt x="3287512" y="320660"/>
                  </a:lnTo>
                  <a:lnTo>
                    <a:pt x="3459402" y="320660"/>
                  </a:lnTo>
                  <a:lnTo>
                    <a:pt x="3459402" y="38197"/>
                  </a:lnTo>
                  <a:close/>
                </a:path>
                <a:path w="4857750" h="1011555">
                  <a:moveTo>
                    <a:pt x="3796114" y="174905"/>
                  </a:moveTo>
                  <a:lnTo>
                    <a:pt x="3730014" y="183701"/>
                  </a:lnTo>
                  <a:lnTo>
                    <a:pt x="3670464" y="210087"/>
                  </a:lnTo>
                  <a:lnTo>
                    <a:pt x="3619948" y="252809"/>
                  </a:lnTo>
                  <a:lnTo>
                    <a:pt x="3581000" y="310608"/>
                  </a:lnTo>
                  <a:lnTo>
                    <a:pt x="3556866" y="381223"/>
                  </a:lnTo>
                  <a:lnTo>
                    <a:pt x="3550834" y="420489"/>
                  </a:lnTo>
                  <a:lnTo>
                    <a:pt x="3548823" y="462394"/>
                  </a:lnTo>
                  <a:lnTo>
                    <a:pt x="3550834" y="504361"/>
                  </a:lnTo>
                  <a:lnTo>
                    <a:pt x="3556866" y="543815"/>
                  </a:lnTo>
                  <a:lnTo>
                    <a:pt x="3566921" y="580757"/>
                  </a:lnTo>
                  <a:lnTo>
                    <a:pt x="3599030" y="646032"/>
                  </a:lnTo>
                  <a:lnTo>
                    <a:pt x="3643758" y="696795"/>
                  </a:lnTo>
                  <a:lnTo>
                    <a:pt x="3699359" y="732103"/>
                  </a:lnTo>
                  <a:lnTo>
                    <a:pt x="3761685" y="749694"/>
                  </a:lnTo>
                  <a:lnTo>
                    <a:pt x="3795109" y="751893"/>
                  </a:lnTo>
                  <a:lnTo>
                    <a:pt x="3823820" y="750385"/>
                  </a:lnTo>
                  <a:lnTo>
                    <a:pt x="3875588" y="738323"/>
                  </a:lnTo>
                  <a:lnTo>
                    <a:pt x="3920006" y="714763"/>
                  </a:lnTo>
                  <a:lnTo>
                    <a:pt x="3955184" y="683099"/>
                  </a:lnTo>
                  <a:lnTo>
                    <a:pt x="3968999" y="664440"/>
                  </a:lnTo>
                  <a:lnTo>
                    <a:pt x="4140889" y="664440"/>
                  </a:lnTo>
                  <a:lnTo>
                    <a:pt x="4140889" y="602117"/>
                  </a:lnTo>
                  <a:lnTo>
                    <a:pt x="3846375" y="602117"/>
                  </a:lnTo>
                  <a:lnTo>
                    <a:pt x="3821684" y="599793"/>
                  </a:lnTo>
                  <a:lnTo>
                    <a:pt x="3777958" y="581196"/>
                  </a:lnTo>
                  <a:lnTo>
                    <a:pt x="3743529" y="544192"/>
                  </a:lnTo>
                  <a:lnTo>
                    <a:pt x="3725938" y="492927"/>
                  </a:lnTo>
                  <a:lnTo>
                    <a:pt x="3723740" y="462394"/>
                  </a:lnTo>
                  <a:lnTo>
                    <a:pt x="3725938" y="431986"/>
                  </a:lnTo>
                  <a:lnTo>
                    <a:pt x="3743529" y="381726"/>
                  </a:lnTo>
                  <a:lnTo>
                    <a:pt x="3777958" y="345602"/>
                  </a:lnTo>
                  <a:lnTo>
                    <a:pt x="3821684" y="327005"/>
                  </a:lnTo>
                  <a:lnTo>
                    <a:pt x="3846375" y="324681"/>
                  </a:lnTo>
                  <a:lnTo>
                    <a:pt x="4140889" y="324681"/>
                  </a:lnTo>
                  <a:lnTo>
                    <a:pt x="4140889" y="262358"/>
                  </a:lnTo>
                  <a:lnTo>
                    <a:pt x="3968999" y="262358"/>
                  </a:lnTo>
                  <a:lnTo>
                    <a:pt x="3955623" y="243699"/>
                  </a:lnTo>
                  <a:lnTo>
                    <a:pt x="3939606" y="226925"/>
                  </a:lnTo>
                  <a:lnTo>
                    <a:pt x="3899650" y="199030"/>
                  </a:lnTo>
                  <a:lnTo>
                    <a:pt x="3851652" y="180936"/>
                  </a:lnTo>
                  <a:lnTo>
                    <a:pt x="3824825" y="176413"/>
                  </a:lnTo>
                  <a:lnTo>
                    <a:pt x="3796114" y="174905"/>
                  </a:lnTo>
                  <a:close/>
                </a:path>
                <a:path w="4857750" h="1011555">
                  <a:moveTo>
                    <a:pt x="4140889" y="664440"/>
                  </a:moveTo>
                  <a:lnTo>
                    <a:pt x="3968999" y="664440"/>
                  </a:lnTo>
                  <a:lnTo>
                    <a:pt x="3968999" y="743851"/>
                  </a:lnTo>
                  <a:lnTo>
                    <a:pt x="4140889" y="743851"/>
                  </a:lnTo>
                  <a:lnTo>
                    <a:pt x="4140889" y="664440"/>
                  </a:lnTo>
                  <a:close/>
                </a:path>
                <a:path w="4857750" h="1011555">
                  <a:moveTo>
                    <a:pt x="4140889" y="324681"/>
                  </a:moveTo>
                  <a:lnTo>
                    <a:pt x="3846375" y="324681"/>
                  </a:lnTo>
                  <a:lnTo>
                    <a:pt x="3870996" y="327005"/>
                  </a:lnTo>
                  <a:lnTo>
                    <a:pt x="3893610" y="333979"/>
                  </a:lnTo>
                  <a:lnTo>
                    <a:pt x="3932812" y="361873"/>
                  </a:lnTo>
                  <a:lnTo>
                    <a:pt x="3959956" y="405851"/>
                  </a:lnTo>
                  <a:lnTo>
                    <a:pt x="3968999" y="463399"/>
                  </a:lnTo>
                  <a:lnTo>
                    <a:pt x="3966739" y="493869"/>
                  </a:lnTo>
                  <a:lnTo>
                    <a:pt x="3948648" y="544632"/>
                  </a:lnTo>
                  <a:lnTo>
                    <a:pt x="3914216" y="581196"/>
                  </a:lnTo>
                  <a:lnTo>
                    <a:pt x="3870996" y="599793"/>
                  </a:lnTo>
                  <a:lnTo>
                    <a:pt x="3846375" y="602117"/>
                  </a:lnTo>
                  <a:lnTo>
                    <a:pt x="4140889" y="602117"/>
                  </a:lnTo>
                  <a:lnTo>
                    <a:pt x="4140889" y="324681"/>
                  </a:lnTo>
                  <a:close/>
                </a:path>
                <a:path w="4857750" h="1011555">
                  <a:moveTo>
                    <a:pt x="4140889" y="182947"/>
                  </a:moveTo>
                  <a:lnTo>
                    <a:pt x="3968999" y="182947"/>
                  </a:lnTo>
                  <a:lnTo>
                    <a:pt x="3968999" y="262358"/>
                  </a:lnTo>
                  <a:lnTo>
                    <a:pt x="4140889" y="262358"/>
                  </a:lnTo>
                  <a:lnTo>
                    <a:pt x="4140889" y="182947"/>
                  </a:lnTo>
                  <a:close/>
                </a:path>
                <a:path w="4857750" h="1011555">
                  <a:moveTo>
                    <a:pt x="4437121" y="182947"/>
                  </a:moveTo>
                  <a:lnTo>
                    <a:pt x="4265252" y="182947"/>
                  </a:lnTo>
                  <a:lnTo>
                    <a:pt x="4265252" y="1011236"/>
                  </a:lnTo>
                  <a:lnTo>
                    <a:pt x="4437121" y="1011236"/>
                  </a:lnTo>
                  <a:lnTo>
                    <a:pt x="4437121" y="665445"/>
                  </a:lnTo>
                  <a:lnTo>
                    <a:pt x="4791831" y="665445"/>
                  </a:lnTo>
                  <a:lnTo>
                    <a:pt x="4806531" y="646032"/>
                  </a:lnTo>
                  <a:lnTo>
                    <a:pt x="4824125" y="615185"/>
                  </a:lnTo>
                  <a:lnTo>
                    <a:pt x="4829631" y="602117"/>
                  </a:lnTo>
                  <a:lnTo>
                    <a:pt x="4558793" y="602117"/>
                  </a:lnTo>
                  <a:lnTo>
                    <a:pt x="4534073" y="599793"/>
                  </a:lnTo>
                  <a:lnTo>
                    <a:pt x="4490367" y="581196"/>
                  </a:lnTo>
                  <a:lnTo>
                    <a:pt x="4455969" y="544632"/>
                  </a:lnTo>
                  <a:lnTo>
                    <a:pt x="4438377" y="493869"/>
                  </a:lnTo>
                  <a:lnTo>
                    <a:pt x="4436179" y="463399"/>
                  </a:lnTo>
                  <a:lnTo>
                    <a:pt x="4438377" y="432929"/>
                  </a:lnTo>
                  <a:lnTo>
                    <a:pt x="4455969" y="382166"/>
                  </a:lnTo>
                  <a:lnTo>
                    <a:pt x="4490367" y="345602"/>
                  </a:lnTo>
                  <a:lnTo>
                    <a:pt x="4534073" y="327005"/>
                  </a:lnTo>
                  <a:lnTo>
                    <a:pt x="4558793" y="324681"/>
                  </a:lnTo>
                  <a:lnTo>
                    <a:pt x="4830131" y="324681"/>
                  </a:lnTo>
                  <a:lnTo>
                    <a:pt x="4824125" y="310608"/>
                  </a:lnTo>
                  <a:lnTo>
                    <a:pt x="4806531" y="279823"/>
                  </a:lnTo>
                  <a:lnTo>
                    <a:pt x="4793214" y="262358"/>
                  </a:lnTo>
                  <a:lnTo>
                    <a:pt x="4437121" y="262358"/>
                  </a:lnTo>
                  <a:lnTo>
                    <a:pt x="4437121" y="182947"/>
                  </a:lnTo>
                  <a:close/>
                </a:path>
                <a:path w="4857750" h="1011555">
                  <a:moveTo>
                    <a:pt x="4791831" y="665445"/>
                  </a:moveTo>
                  <a:lnTo>
                    <a:pt x="4437121" y="665445"/>
                  </a:lnTo>
                  <a:lnTo>
                    <a:pt x="4450884" y="683665"/>
                  </a:lnTo>
                  <a:lnTo>
                    <a:pt x="4485595" y="714826"/>
                  </a:lnTo>
                  <a:lnTo>
                    <a:pt x="4529967" y="738323"/>
                  </a:lnTo>
                  <a:lnTo>
                    <a:pt x="4581683" y="750385"/>
                  </a:lnTo>
                  <a:lnTo>
                    <a:pt x="4609995" y="751893"/>
                  </a:lnTo>
                  <a:lnTo>
                    <a:pt x="4643882" y="749694"/>
                  </a:lnTo>
                  <a:lnTo>
                    <a:pt x="4706707" y="732103"/>
                  </a:lnTo>
                  <a:lnTo>
                    <a:pt x="4762311" y="696795"/>
                  </a:lnTo>
                  <a:lnTo>
                    <a:pt x="4791831" y="665445"/>
                  </a:lnTo>
                  <a:close/>
                </a:path>
                <a:path w="4857750" h="1011555">
                  <a:moveTo>
                    <a:pt x="4830131" y="324681"/>
                  </a:moveTo>
                  <a:lnTo>
                    <a:pt x="4558793" y="324681"/>
                  </a:lnTo>
                  <a:lnTo>
                    <a:pt x="4583865" y="327005"/>
                  </a:lnTo>
                  <a:lnTo>
                    <a:pt x="4606789" y="333979"/>
                  </a:lnTo>
                  <a:lnTo>
                    <a:pt x="4646225" y="361873"/>
                  </a:lnTo>
                  <a:lnTo>
                    <a:pt x="4673370" y="405097"/>
                  </a:lnTo>
                  <a:lnTo>
                    <a:pt x="4682454" y="462394"/>
                  </a:lnTo>
                  <a:lnTo>
                    <a:pt x="4680180" y="492927"/>
                  </a:lnTo>
                  <a:lnTo>
                    <a:pt x="4662045" y="544192"/>
                  </a:lnTo>
                  <a:lnTo>
                    <a:pt x="4627204" y="581196"/>
                  </a:lnTo>
                  <a:lnTo>
                    <a:pt x="4583468" y="599793"/>
                  </a:lnTo>
                  <a:lnTo>
                    <a:pt x="4558793" y="602117"/>
                  </a:lnTo>
                  <a:lnTo>
                    <a:pt x="4829631" y="602117"/>
                  </a:lnTo>
                  <a:lnTo>
                    <a:pt x="4838632" y="580757"/>
                  </a:lnTo>
                  <a:lnTo>
                    <a:pt x="4849006" y="543815"/>
                  </a:lnTo>
                  <a:lnTo>
                    <a:pt x="4855238" y="504361"/>
                  </a:lnTo>
                  <a:lnTo>
                    <a:pt x="4857318" y="462394"/>
                  </a:lnTo>
                  <a:lnTo>
                    <a:pt x="4855238" y="420489"/>
                  </a:lnTo>
                  <a:lnTo>
                    <a:pt x="4849006" y="381223"/>
                  </a:lnTo>
                  <a:lnTo>
                    <a:pt x="4838632" y="344596"/>
                  </a:lnTo>
                  <a:lnTo>
                    <a:pt x="4830131" y="324681"/>
                  </a:lnTo>
                  <a:close/>
                </a:path>
                <a:path w="4857750" h="1011555">
                  <a:moveTo>
                    <a:pt x="4609995" y="174905"/>
                  </a:moveTo>
                  <a:lnTo>
                    <a:pt x="4554500" y="180936"/>
                  </a:lnTo>
                  <a:lnTo>
                    <a:pt x="4506543" y="199030"/>
                  </a:lnTo>
                  <a:lnTo>
                    <a:pt x="4467041" y="226925"/>
                  </a:lnTo>
                  <a:lnTo>
                    <a:pt x="4437121" y="262358"/>
                  </a:lnTo>
                  <a:lnTo>
                    <a:pt x="4793214" y="262358"/>
                  </a:lnTo>
                  <a:lnTo>
                    <a:pt x="4762311" y="229563"/>
                  </a:lnTo>
                  <a:lnTo>
                    <a:pt x="4706707" y="194695"/>
                  </a:lnTo>
                  <a:lnTo>
                    <a:pt x="4643882" y="177104"/>
                  </a:lnTo>
                  <a:lnTo>
                    <a:pt x="4609995" y="17490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288630" y="10849764"/>
              <a:ext cx="1495174" cy="265625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01488" y="1539220"/>
              <a:ext cx="15351562" cy="884789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59385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7AA9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4126" y="2335007"/>
            <a:ext cx="2711959" cy="3465862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863453" y="2335007"/>
            <a:ext cx="3130794" cy="3769518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769457" y="2335007"/>
            <a:ext cx="4617660" cy="3769518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14126" y="6816546"/>
            <a:ext cx="2711959" cy="3465863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769457" y="6764191"/>
            <a:ext cx="4617660" cy="3612455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692224" y="701131"/>
            <a:ext cx="8728697" cy="751893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3361640" y="3400692"/>
            <a:ext cx="1821436" cy="963865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0883868" y="3526342"/>
            <a:ext cx="2393487" cy="864350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7436971" y="3417278"/>
            <a:ext cx="2180650" cy="1413192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7354077" y="8018352"/>
            <a:ext cx="2359259" cy="1429778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0906424" y="8185887"/>
            <a:ext cx="2145010" cy="963865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3517547" y="7945056"/>
            <a:ext cx="1710607" cy="963865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8278160" y="10849764"/>
            <a:ext cx="1495174" cy="265625"/>
          </a:xfrm>
          <a:prstGeom prst="rect">
            <a:avLst/>
          </a:prstGeom>
        </p:spPr>
      </p:pic>
      <p:sp>
        <p:nvSpPr>
          <p:cNvPr id="16" name="Rectangle 1">
            <a:extLst>
              <a:ext uri="{FF2B5EF4-FFF2-40B4-BE49-F238E27FC236}">
                <a16:creationId xmlns:a16="http://schemas.microsoft.com/office/drawing/2014/main" id="{3E3A0EA0-B94B-B230-EBE2-1B1C4A18BA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201041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17" name="Rectangle 2">
            <a:extLst>
              <a:ext uri="{FF2B5EF4-FFF2-40B4-BE49-F238E27FC236}">
                <a16:creationId xmlns:a16="http://schemas.microsoft.com/office/drawing/2014/main" id="{E727D6B0-FA43-5D45-3D9B-2FFFE5225D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201041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18" name="Rectangle 3">
            <a:extLst>
              <a:ext uri="{FF2B5EF4-FFF2-40B4-BE49-F238E27FC236}">
                <a16:creationId xmlns:a16="http://schemas.microsoft.com/office/drawing/2014/main" id="{4AEA7EC6-49AD-7DCE-7957-616A45B141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304800"/>
            <a:ext cx="201041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pic>
        <p:nvPicPr>
          <p:cNvPr id="19" name="Picture 18" descr="A person and person sitting on a bench&#10;&#10;Description automatically generated">
            <a:extLst>
              <a:ext uri="{FF2B5EF4-FFF2-40B4-BE49-F238E27FC236}">
                <a16:creationId xmlns:a16="http://schemas.microsoft.com/office/drawing/2014/main" id="{0F00F72B-DDAA-A80E-5B9F-B3BD738CA769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28372" y="7105649"/>
            <a:ext cx="3248877" cy="324887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989170" y="1998425"/>
            <a:ext cx="4258313" cy="2414611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057133" y="1675341"/>
            <a:ext cx="3740975" cy="2783388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19175" y="5898212"/>
            <a:ext cx="2864470" cy="3415083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298146" y="5738045"/>
            <a:ext cx="2083706" cy="3507746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5920854" y="6125467"/>
            <a:ext cx="2539316" cy="286438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06258" y="1800992"/>
            <a:ext cx="3549630" cy="271195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32595" y="4899411"/>
            <a:ext cx="3677989" cy="459880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186171" y="9369097"/>
            <a:ext cx="3154513" cy="298922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8156100" y="4977439"/>
            <a:ext cx="4378743" cy="381852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8646535" y="9369097"/>
            <a:ext cx="3395632" cy="298922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5780280" y="4960854"/>
            <a:ext cx="2748411" cy="298922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5499312" y="9369097"/>
            <a:ext cx="3854736" cy="398438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2971260" y="321813"/>
            <a:ext cx="13800270" cy="796122"/>
          </a:xfrm>
          <a:prstGeom prst="rect">
            <a:avLst/>
          </a:prstGeom>
        </p:spPr>
      </p:pic>
      <p:grpSp>
        <p:nvGrpSpPr>
          <p:cNvPr id="15" name="object 15"/>
          <p:cNvGrpSpPr/>
          <p:nvPr/>
        </p:nvGrpSpPr>
        <p:grpSpPr>
          <a:xfrm>
            <a:off x="20320" y="10379075"/>
            <a:ext cx="20083780" cy="1089025"/>
            <a:chOff x="0" y="10219583"/>
            <a:chExt cx="20083780" cy="1089025"/>
          </a:xfrm>
        </p:grpSpPr>
        <p:sp>
          <p:nvSpPr>
            <p:cNvPr id="16" name="object 16"/>
            <p:cNvSpPr/>
            <p:nvPr/>
          </p:nvSpPr>
          <p:spPr>
            <a:xfrm>
              <a:off x="0" y="10219583"/>
              <a:ext cx="20083780" cy="1089025"/>
            </a:xfrm>
            <a:custGeom>
              <a:avLst/>
              <a:gdLst/>
              <a:ahLst/>
              <a:cxnLst/>
              <a:rect l="l" t="t" r="r" b="b"/>
              <a:pathLst>
                <a:path w="20083780" h="1089025">
                  <a:moveTo>
                    <a:pt x="20083158" y="0"/>
                  </a:moveTo>
                  <a:lnTo>
                    <a:pt x="0" y="0"/>
                  </a:lnTo>
                  <a:lnTo>
                    <a:pt x="0" y="1088972"/>
                  </a:lnTo>
                  <a:lnTo>
                    <a:pt x="20083158" y="1088972"/>
                  </a:lnTo>
                  <a:lnTo>
                    <a:pt x="20083158" y="0"/>
                  </a:lnTo>
                  <a:close/>
                </a:path>
              </a:pathLst>
            </a:custGeom>
            <a:solidFill>
              <a:srgbClr val="C8FB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8152510" y="10849763"/>
              <a:ext cx="1495174" cy="265625"/>
            </a:xfrm>
            <a:prstGeom prst="rect">
              <a:avLst/>
            </a:prstGeom>
          </p:spPr>
        </p:pic>
      </p:grpSp>
      <p:pic>
        <p:nvPicPr>
          <p:cNvPr id="18" name="object 18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5074373" y="7886503"/>
            <a:ext cx="1495174" cy="26562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0097687"/>
            <a:ext cx="20104100" cy="1361440"/>
          </a:xfrm>
          <a:custGeom>
            <a:avLst/>
            <a:gdLst/>
            <a:ahLst/>
            <a:cxnLst/>
            <a:rect l="l" t="t" r="r" b="b"/>
            <a:pathLst>
              <a:path w="20104100" h="1361440">
                <a:moveTo>
                  <a:pt x="20104099" y="0"/>
                </a:moveTo>
                <a:lnTo>
                  <a:pt x="0" y="0"/>
                </a:lnTo>
                <a:lnTo>
                  <a:pt x="0" y="1361215"/>
                </a:lnTo>
                <a:lnTo>
                  <a:pt x="20104099" y="1361215"/>
                </a:lnTo>
                <a:lnTo>
                  <a:pt x="20104099" y="0"/>
                </a:lnTo>
                <a:close/>
              </a:path>
            </a:pathLst>
          </a:custGeom>
          <a:solidFill>
            <a:srgbClr val="DDE6F7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55679" y="4568380"/>
            <a:ext cx="3626501" cy="217179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384348" y="7046905"/>
            <a:ext cx="3455604" cy="2429245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183149" y="1892893"/>
            <a:ext cx="3526654" cy="1991306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8186096" y="304745"/>
            <a:ext cx="3741420" cy="813435"/>
          </a:xfrm>
          <a:custGeom>
            <a:avLst/>
            <a:gdLst/>
            <a:ahLst/>
            <a:cxnLst/>
            <a:rect l="l" t="t" r="r" b="b"/>
            <a:pathLst>
              <a:path w="3741420" h="813435">
                <a:moveTo>
                  <a:pt x="203051" y="99515"/>
                </a:moveTo>
                <a:lnTo>
                  <a:pt x="0" y="99515"/>
                </a:lnTo>
                <a:lnTo>
                  <a:pt x="0" y="805169"/>
                </a:lnTo>
                <a:lnTo>
                  <a:pt x="171890" y="805169"/>
                </a:lnTo>
                <a:lnTo>
                  <a:pt x="171890" y="380972"/>
                </a:lnTo>
                <a:lnTo>
                  <a:pt x="317140" y="380972"/>
                </a:lnTo>
                <a:lnTo>
                  <a:pt x="203051" y="99515"/>
                </a:lnTo>
                <a:close/>
              </a:path>
              <a:path w="3741420" h="813435">
                <a:moveTo>
                  <a:pt x="317140" y="380972"/>
                </a:moveTo>
                <a:lnTo>
                  <a:pt x="171890" y="380972"/>
                </a:lnTo>
                <a:lnTo>
                  <a:pt x="330712" y="805169"/>
                </a:lnTo>
                <a:lnTo>
                  <a:pt x="469430" y="805169"/>
                </a:lnTo>
                <a:lnTo>
                  <a:pt x="550401" y="588044"/>
                </a:lnTo>
                <a:lnTo>
                  <a:pt x="401076" y="588044"/>
                </a:lnTo>
                <a:lnTo>
                  <a:pt x="317140" y="380972"/>
                </a:lnTo>
                <a:close/>
              </a:path>
              <a:path w="3741420" h="813435">
                <a:moveTo>
                  <a:pt x="799137" y="381977"/>
                </a:moveTo>
                <a:lnTo>
                  <a:pt x="627247" y="381977"/>
                </a:lnTo>
                <a:lnTo>
                  <a:pt x="627247" y="805169"/>
                </a:lnTo>
                <a:lnTo>
                  <a:pt x="799137" y="805169"/>
                </a:lnTo>
                <a:lnTo>
                  <a:pt x="799137" y="381977"/>
                </a:lnTo>
                <a:close/>
              </a:path>
              <a:path w="3741420" h="813435">
                <a:moveTo>
                  <a:pt x="799137" y="99515"/>
                </a:moveTo>
                <a:lnTo>
                  <a:pt x="597091" y="99515"/>
                </a:lnTo>
                <a:lnTo>
                  <a:pt x="401076" y="588044"/>
                </a:lnTo>
                <a:lnTo>
                  <a:pt x="550401" y="588044"/>
                </a:lnTo>
                <a:lnTo>
                  <a:pt x="627247" y="381977"/>
                </a:lnTo>
                <a:lnTo>
                  <a:pt x="799137" y="381977"/>
                </a:lnTo>
                <a:lnTo>
                  <a:pt x="799137" y="99515"/>
                </a:lnTo>
                <a:close/>
              </a:path>
              <a:path w="3741420" h="813435">
                <a:moveTo>
                  <a:pt x="1172037" y="236223"/>
                </a:moveTo>
                <a:lnTo>
                  <a:pt x="1131515" y="238422"/>
                </a:lnTo>
                <a:lnTo>
                  <a:pt x="1093380" y="245018"/>
                </a:lnTo>
                <a:lnTo>
                  <a:pt x="1024272" y="271405"/>
                </a:lnTo>
                <a:lnTo>
                  <a:pt x="966975" y="314126"/>
                </a:lnTo>
                <a:lnTo>
                  <a:pt x="923751" y="371925"/>
                </a:lnTo>
                <a:lnTo>
                  <a:pt x="897365" y="442792"/>
                </a:lnTo>
                <a:lnTo>
                  <a:pt x="890768" y="482372"/>
                </a:lnTo>
                <a:lnTo>
                  <a:pt x="888569" y="524716"/>
                </a:lnTo>
                <a:lnTo>
                  <a:pt x="890831" y="567060"/>
                </a:lnTo>
                <a:lnTo>
                  <a:pt x="897616" y="606641"/>
                </a:lnTo>
                <a:lnTo>
                  <a:pt x="908925" y="643456"/>
                </a:lnTo>
                <a:lnTo>
                  <a:pt x="944609" y="708292"/>
                </a:lnTo>
                <a:lnTo>
                  <a:pt x="994870" y="758552"/>
                </a:lnTo>
                <a:lnTo>
                  <a:pt x="1058575" y="793420"/>
                </a:lnTo>
                <a:lnTo>
                  <a:pt x="1131955" y="811011"/>
                </a:lnTo>
                <a:lnTo>
                  <a:pt x="1172037" y="813210"/>
                </a:lnTo>
                <a:lnTo>
                  <a:pt x="1205397" y="811640"/>
                </a:lnTo>
                <a:lnTo>
                  <a:pt x="1267217" y="799075"/>
                </a:lnTo>
                <a:lnTo>
                  <a:pt x="1322127" y="774321"/>
                </a:lnTo>
                <a:lnTo>
                  <a:pt x="1367864" y="739642"/>
                </a:lnTo>
                <a:lnTo>
                  <a:pt x="1404302" y="695915"/>
                </a:lnTo>
                <a:lnTo>
                  <a:pt x="1417526" y="673487"/>
                </a:lnTo>
                <a:lnTo>
                  <a:pt x="1166006" y="673487"/>
                </a:lnTo>
                <a:lnTo>
                  <a:pt x="1145211" y="671791"/>
                </a:lnTo>
                <a:lnTo>
                  <a:pt x="1108521" y="658220"/>
                </a:lnTo>
                <a:lnTo>
                  <a:pt x="1079621" y="630766"/>
                </a:lnTo>
                <a:lnTo>
                  <a:pt x="1063035" y="590557"/>
                </a:lnTo>
                <a:lnTo>
                  <a:pt x="1059454" y="565929"/>
                </a:lnTo>
                <a:lnTo>
                  <a:pt x="1448468" y="565929"/>
                </a:lnTo>
                <a:lnTo>
                  <a:pt x="1449788" y="552987"/>
                </a:lnTo>
                <a:lnTo>
                  <a:pt x="1450730" y="540297"/>
                </a:lnTo>
                <a:lnTo>
                  <a:pt x="1451296" y="527857"/>
                </a:lnTo>
                <a:lnTo>
                  <a:pt x="1451484" y="515669"/>
                </a:lnTo>
                <a:lnTo>
                  <a:pt x="1449222" y="474770"/>
                </a:lnTo>
                <a:lnTo>
                  <a:pt x="1448454" y="470435"/>
                </a:lnTo>
                <a:lnTo>
                  <a:pt x="1060459" y="470435"/>
                </a:lnTo>
                <a:lnTo>
                  <a:pt x="1065360" y="448635"/>
                </a:lnTo>
                <a:lnTo>
                  <a:pt x="1083453" y="412950"/>
                </a:lnTo>
                <a:lnTo>
                  <a:pt x="1112542" y="388071"/>
                </a:lnTo>
                <a:lnTo>
                  <a:pt x="1149232" y="375506"/>
                </a:lnTo>
                <a:lnTo>
                  <a:pt x="1170027" y="373936"/>
                </a:lnTo>
                <a:lnTo>
                  <a:pt x="1418192" y="373936"/>
                </a:lnTo>
                <a:lnTo>
                  <a:pt x="1415297" y="367905"/>
                </a:lnTo>
                <a:lnTo>
                  <a:pt x="1373078" y="311864"/>
                </a:lnTo>
                <a:lnTo>
                  <a:pt x="1316787" y="270400"/>
                </a:lnTo>
                <a:lnTo>
                  <a:pt x="1248935" y="244767"/>
                </a:lnTo>
                <a:lnTo>
                  <a:pt x="1211617" y="238359"/>
                </a:lnTo>
                <a:lnTo>
                  <a:pt x="1172037" y="236223"/>
                </a:lnTo>
                <a:close/>
              </a:path>
              <a:path w="3741420" h="813435">
                <a:moveTo>
                  <a:pt x="1438416" y="619206"/>
                </a:moveTo>
                <a:lnTo>
                  <a:pt x="1255469" y="619206"/>
                </a:lnTo>
                <a:lnTo>
                  <a:pt x="1240454" y="642954"/>
                </a:lnTo>
                <a:lnTo>
                  <a:pt x="1220538" y="659917"/>
                </a:lnTo>
                <a:lnTo>
                  <a:pt x="1195722" y="670094"/>
                </a:lnTo>
                <a:lnTo>
                  <a:pt x="1166006" y="673487"/>
                </a:lnTo>
                <a:lnTo>
                  <a:pt x="1417526" y="673487"/>
                </a:lnTo>
                <a:lnTo>
                  <a:pt x="1418564" y="671728"/>
                </a:lnTo>
                <a:lnTo>
                  <a:pt x="1429935" y="646158"/>
                </a:lnTo>
                <a:lnTo>
                  <a:pt x="1438416" y="619206"/>
                </a:lnTo>
                <a:close/>
              </a:path>
              <a:path w="3741420" h="813435">
                <a:moveTo>
                  <a:pt x="1418192" y="373936"/>
                </a:moveTo>
                <a:lnTo>
                  <a:pt x="1170027" y="373936"/>
                </a:lnTo>
                <a:lnTo>
                  <a:pt x="1191701" y="375569"/>
                </a:lnTo>
                <a:lnTo>
                  <a:pt x="1211491" y="380470"/>
                </a:lnTo>
                <a:lnTo>
                  <a:pt x="1245417" y="400071"/>
                </a:lnTo>
                <a:lnTo>
                  <a:pt x="1273688" y="449451"/>
                </a:lnTo>
                <a:lnTo>
                  <a:pt x="1275573" y="470435"/>
                </a:lnTo>
                <a:lnTo>
                  <a:pt x="1448454" y="470435"/>
                </a:lnTo>
                <a:lnTo>
                  <a:pt x="1442437" y="436509"/>
                </a:lnTo>
                <a:lnTo>
                  <a:pt x="1431129" y="400888"/>
                </a:lnTo>
                <a:lnTo>
                  <a:pt x="1418192" y="373936"/>
                </a:lnTo>
                <a:close/>
              </a:path>
              <a:path w="3741420" h="813435">
                <a:moveTo>
                  <a:pt x="1741193" y="387003"/>
                </a:moveTo>
                <a:lnTo>
                  <a:pt x="1569303" y="387003"/>
                </a:lnTo>
                <a:lnTo>
                  <a:pt x="1569303" y="610159"/>
                </a:lnTo>
                <a:lnTo>
                  <a:pt x="1572569" y="658346"/>
                </a:lnTo>
                <a:lnTo>
                  <a:pt x="1582370" y="699371"/>
                </a:lnTo>
                <a:lnTo>
                  <a:pt x="1621573" y="759934"/>
                </a:lnTo>
                <a:lnTo>
                  <a:pt x="1684147" y="793860"/>
                </a:lnTo>
                <a:lnTo>
                  <a:pt x="1723162" y="802342"/>
                </a:lnTo>
                <a:lnTo>
                  <a:pt x="1767328" y="805169"/>
                </a:lnTo>
                <a:lnTo>
                  <a:pt x="1854781" y="805169"/>
                </a:lnTo>
                <a:lnTo>
                  <a:pt x="1854781" y="659414"/>
                </a:lnTo>
                <a:lnTo>
                  <a:pt x="1793463" y="659414"/>
                </a:lnTo>
                <a:lnTo>
                  <a:pt x="1780396" y="658723"/>
                </a:lnTo>
                <a:lnTo>
                  <a:pt x="1744208" y="633781"/>
                </a:lnTo>
                <a:lnTo>
                  <a:pt x="1741193" y="612169"/>
                </a:lnTo>
                <a:lnTo>
                  <a:pt x="1741193" y="387003"/>
                </a:lnTo>
                <a:close/>
              </a:path>
              <a:path w="3741420" h="813435">
                <a:moveTo>
                  <a:pt x="1853776" y="244264"/>
                </a:moveTo>
                <a:lnTo>
                  <a:pt x="1500949" y="244264"/>
                </a:lnTo>
                <a:lnTo>
                  <a:pt x="1500949" y="387003"/>
                </a:lnTo>
                <a:lnTo>
                  <a:pt x="1853776" y="387003"/>
                </a:lnTo>
                <a:lnTo>
                  <a:pt x="1853776" y="244264"/>
                </a:lnTo>
                <a:close/>
              </a:path>
              <a:path w="3741420" h="813435">
                <a:moveTo>
                  <a:pt x="1741193" y="107556"/>
                </a:moveTo>
                <a:lnTo>
                  <a:pt x="1569303" y="107556"/>
                </a:lnTo>
                <a:lnTo>
                  <a:pt x="1569303" y="244264"/>
                </a:lnTo>
                <a:lnTo>
                  <a:pt x="1741193" y="244264"/>
                </a:lnTo>
                <a:lnTo>
                  <a:pt x="1741193" y="107556"/>
                </a:lnTo>
                <a:close/>
              </a:path>
              <a:path w="3741420" h="813435">
                <a:moveTo>
                  <a:pt x="2122417" y="244264"/>
                </a:moveTo>
                <a:lnTo>
                  <a:pt x="1950526" y="244264"/>
                </a:lnTo>
                <a:lnTo>
                  <a:pt x="1950526" y="805169"/>
                </a:lnTo>
                <a:lnTo>
                  <a:pt x="2122417" y="805169"/>
                </a:lnTo>
                <a:lnTo>
                  <a:pt x="2122417" y="544820"/>
                </a:lnTo>
                <a:lnTo>
                  <a:pt x="2124427" y="512779"/>
                </a:lnTo>
                <a:lnTo>
                  <a:pt x="2140510" y="464529"/>
                </a:lnTo>
                <a:lnTo>
                  <a:pt x="2172677" y="436007"/>
                </a:lnTo>
                <a:lnTo>
                  <a:pt x="2220927" y="421934"/>
                </a:lnTo>
                <a:lnTo>
                  <a:pt x="2251083" y="420175"/>
                </a:lnTo>
                <a:lnTo>
                  <a:pt x="2298327" y="420175"/>
                </a:lnTo>
                <a:lnTo>
                  <a:pt x="2298327" y="337748"/>
                </a:lnTo>
                <a:lnTo>
                  <a:pt x="2122417" y="337748"/>
                </a:lnTo>
                <a:lnTo>
                  <a:pt x="2122417" y="244264"/>
                </a:lnTo>
                <a:close/>
              </a:path>
              <a:path w="3741420" h="813435">
                <a:moveTo>
                  <a:pt x="2298327" y="238233"/>
                </a:moveTo>
                <a:lnTo>
                  <a:pt x="2245554" y="245018"/>
                </a:lnTo>
                <a:lnTo>
                  <a:pt x="2197807" y="265374"/>
                </a:lnTo>
                <a:lnTo>
                  <a:pt x="2156342" y="296535"/>
                </a:lnTo>
                <a:lnTo>
                  <a:pt x="2122417" y="337748"/>
                </a:lnTo>
                <a:lnTo>
                  <a:pt x="2298327" y="337748"/>
                </a:lnTo>
                <a:lnTo>
                  <a:pt x="2298327" y="238233"/>
                </a:lnTo>
                <a:close/>
              </a:path>
              <a:path w="3741420" h="813435">
                <a:moveTo>
                  <a:pt x="2466940" y="0"/>
                </a:moveTo>
                <a:lnTo>
                  <a:pt x="2425727" y="6785"/>
                </a:lnTo>
                <a:lnTo>
                  <a:pt x="2392555" y="27140"/>
                </a:lnTo>
                <a:lnTo>
                  <a:pt x="2366168" y="74259"/>
                </a:lnTo>
                <a:lnTo>
                  <a:pt x="2364409" y="93484"/>
                </a:lnTo>
                <a:lnTo>
                  <a:pt x="2366168" y="112331"/>
                </a:lnTo>
                <a:lnTo>
                  <a:pt x="2392555" y="159827"/>
                </a:lnTo>
                <a:lnTo>
                  <a:pt x="2425727" y="179429"/>
                </a:lnTo>
                <a:lnTo>
                  <a:pt x="2466940" y="185962"/>
                </a:lnTo>
                <a:lnTo>
                  <a:pt x="2488045" y="184329"/>
                </a:lnTo>
                <a:lnTo>
                  <a:pt x="2524231" y="171261"/>
                </a:lnTo>
                <a:lnTo>
                  <a:pt x="2561172" y="129671"/>
                </a:lnTo>
                <a:lnTo>
                  <a:pt x="2568455" y="93484"/>
                </a:lnTo>
                <a:lnTo>
                  <a:pt x="2566635" y="74259"/>
                </a:lnTo>
                <a:lnTo>
                  <a:pt x="2539304" y="27140"/>
                </a:lnTo>
                <a:lnTo>
                  <a:pt x="2488045" y="1696"/>
                </a:lnTo>
                <a:lnTo>
                  <a:pt x="2466940" y="0"/>
                </a:lnTo>
                <a:close/>
              </a:path>
              <a:path w="3741420" h="813435">
                <a:moveTo>
                  <a:pt x="2552372" y="244264"/>
                </a:moveTo>
                <a:lnTo>
                  <a:pt x="2380492" y="244264"/>
                </a:lnTo>
                <a:lnTo>
                  <a:pt x="2380492" y="805169"/>
                </a:lnTo>
                <a:lnTo>
                  <a:pt x="2552372" y="805169"/>
                </a:lnTo>
                <a:lnTo>
                  <a:pt x="2552372" y="244264"/>
                </a:lnTo>
                <a:close/>
              </a:path>
              <a:path w="3741420" h="813435">
                <a:moveTo>
                  <a:pt x="2924225" y="236223"/>
                </a:moveTo>
                <a:lnTo>
                  <a:pt x="2884142" y="238422"/>
                </a:lnTo>
                <a:lnTo>
                  <a:pt x="2846321" y="245018"/>
                </a:lnTo>
                <a:lnTo>
                  <a:pt x="2777465" y="271405"/>
                </a:lnTo>
                <a:lnTo>
                  <a:pt x="2720922" y="314126"/>
                </a:lnTo>
                <a:lnTo>
                  <a:pt x="2677949" y="371925"/>
                </a:lnTo>
                <a:lnTo>
                  <a:pt x="2651563" y="442792"/>
                </a:lnTo>
                <a:lnTo>
                  <a:pt x="2644966" y="482372"/>
                </a:lnTo>
                <a:lnTo>
                  <a:pt x="2642767" y="524716"/>
                </a:lnTo>
                <a:lnTo>
                  <a:pt x="2644966" y="567060"/>
                </a:lnTo>
                <a:lnTo>
                  <a:pt x="2651563" y="606641"/>
                </a:lnTo>
                <a:lnTo>
                  <a:pt x="2662557" y="643456"/>
                </a:lnTo>
                <a:lnTo>
                  <a:pt x="2697739" y="708292"/>
                </a:lnTo>
                <a:lnTo>
                  <a:pt x="2747497" y="758552"/>
                </a:lnTo>
                <a:lnTo>
                  <a:pt x="2810762" y="793420"/>
                </a:lnTo>
                <a:lnTo>
                  <a:pt x="2884142" y="811011"/>
                </a:lnTo>
                <a:lnTo>
                  <a:pt x="2924225" y="813210"/>
                </a:lnTo>
                <a:lnTo>
                  <a:pt x="2974399" y="809692"/>
                </a:lnTo>
                <a:lnTo>
                  <a:pt x="3020444" y="799137"/>
                </a:lnTo>
                <a:lnTo>
                  <a:pt x="3062363" y="781546"/>
                </a:lnTo>
                <a:lnTo>
                  <a:pt x="3100156" y="756919"/>
                </a:lnTo>
                <a:lnTo>
                  <a:pt x="3132745" y="726134"/>
                </a:lnTo>
                <a:lnTo>
                  <a:pt x="3159199" y="690073"/>
                </a:lnTo>
                <a:lnTo>
                  <a:pt x="3170804" y="666450"/>
                </a:lnTo>
                <a:lnTo>
                  <a:pt x="2921209" y="666450"/>
                </a:lnTo>
                <a:lnTo>
                  <a:pt x="2898780" y="664189"/>
                </a:lnTo>
                <a:lnTo>
                  <a:pt x="2861085" y="646095"/>
                </a:lnTo>
                <a:lnTo>
                  <a:pt x="2833505" y="609719"/>
                </a:lnTo>
                <a:lnTo>
                  <a:pt x="2819432" y="556945"/>
                </a:lnTo>
                <a:lnTo>
                  <a:pt x="2817673" y="524716"/>
                </a:lnTo>
                <a:lnTo>
                  <a:pt x="2819432" y="492550"/>
                </a:lnTo>
                <a:lnTo>
                  <a:pt x="2833505" y="440279"/>
                </a:lnTo>
                <a:lnTo>
                  <a:pt x="2861085" y="403903"/>
                </a:lnTo>
                <a:lnTo>
                  <a:pt x="2898780" y="385307"/>
                </a:lnTo>
                <a:lnTo>
                  <a:pt x="2921209" y="382983"/>
                </a:lnTo>
                <a:lnTo>
                  <a:pt x="3171293" y="382983"/>
                </a:lnTo>
                <a:lnTo>
                  <a:pt x="3159199" y="358104"/>
                </a:lnTo>
                <a:lnTo>
                  <a:pt x="3132745" y="321979"/>
                </a:lnTo>
                <a:lnTo>
                  <a:pt x="3100156" y="291509"/>
                </a:lnTo>
                <a:lnTo>
                  <a:pt x="3062775" y="267321"/>
                </a:lnTo>
                <a:lnTo>
                  <a:pt x="3020994" y="250044"/>
                </a:lnTo>
                <a:lnTo>
                  <a:pt x="2974811" y="239678"/>
                </a:lnTo>
                <a:lnTo>
                  <a:pt x="2924225" y="236223"/>
                </a:lnTo>
                <a:close/>
              </a:path>
              <a:path w="3741420" h="813435">
                <a:moveTo>
                  <a:pt x="3193661" y="602117"/>
                </a:moveTo>
                <a:lnTo>
                  <a:pt x="3010630" y="602117"/>
                </a:lnTo>
                <a:lnTo>
                  <a:pt x="2996384" y="630263"/>
                </a:lnTo>
                <a:lnTo>
                  <a:pt x="2976733" y="650367"/>
                </a:lnTo>
                <a:lnTo>
                  <a:pt x="2951676" y="662430"/>
                </a:lnTo>
                <a:lnTo>
                  <a:pt x="2921209" y="666450"/>
                </a:lnTo>
                <a:lnTo>
                  <a:pt x="3170804" y="666450"/>
                </a:lnTo>
                <a:lnTo>
                  <a:pt x="3179508" y="648733"/>
                </a:lnTo>
                <a:lnTo>
                  <a:pt x="3193661" y="602117"/>
                </a:lnTo>
                <a:close/>
              </a:path>
              <a:path w="3741420" h="813435">
                <a:moveTo>
                  <a:pt x="3171293" y="382983"/>
                </a:moveTo>
                <a:lnTo>
                  <a:pt x="2921209" y="382983"/>
                </a:lnTo>
                <a:lnTo>
                  <a:pt x="2951676" y="387003"/>
                </a:lnTo>
                <a:lnTo>
                  <a:pt x="2976733" y="399066"/>
                </a:lnTo>
                <a:lnTo>
                  <a:pt x="2996384" y="419170"/>
                </a:lnTo>
                <a:lnTo>
                  <a:pt x="3010630" y="447315"/>
                </a:lnTo>
                <a:lnTo>
                  <a:pt x="3193661" y="447315"/>
                </a:lnTo>
                <a:lnTo>
                  <a:pt x="3179508" y="399882"/>
                </a:lnTo>
                <a:lnTo>
                  <a:pt x="3171293" y="382983"/>
                </a:lnTo>
                <a:close/>
              </a:path>
              <a:path w="3741420" h="813435">
                <a:moveTo>
                  <a:pt x="3425277" y="621216"/>
                </a:moveTo>
                <a:lnTo>
                  <a:pt x="3255440" y="621216"/>
                </a:lnTo>
                <a:lnTo>
                  <a:pt x="3259245" y="647728"/>
                </a:lnTo>
                <a:lnTo>
                  <a:pt x="3277851" y="696984"/>
                </a:lnTo>
                <a:lnTo>
                  <a:pt x="3310693" y="740207"/>
                </a:lnTo>
                <a:lnTo>
                  <a:pt x="3355927" y="774384"/>
                </a:lnTo>
                <a:lnTo>
                  <a:pt x="3412745" y="799075"/>
                </a:lnTo>
                <a:lnTo>
                  <a:pt x="3478083" y="811640"/>
                </a:lnTo>
                <a:lnTo>
                  <a:pt x="3513756" y="813210"/>
                </a:lnTo>
                <a:lnTo>
                  <a:pt x="3546856" y="811828"/>
                </a:lnTo>
                <a:lnTo>
                  <a:pt x="3606654" y="800771"/>
                </a:lnTo>
                <a:lnTo>
                  <a:pt x="3657914" y="779033"/>
                </a:lnTo>
                <a:lnTo>
                  <a:pt x="3697651" y="748877"/>
                </a:lnTo>
                <a:lnTo>
                  <a:pt x="3725116" y="710554"/>
                </a:lnTo>
                <a:lnTo>
                  <a:pt x="3734504" y="686555"/>
                </a:lnTo>
                <a:lnTo>
                  <a:pt x="3511767" y="686555"/>
                </a:lnTo>
                <a:lnTo>
                  <a:pt x="3494863" y="685424"/>
                </a:lnTo>
                <a:lnTo>
                  <a:pt x="3452397" y="668461"/>
                </a:lnTo>
                <a:lnTo>
                  <a:pt x="3428101" y="635101"/>
                </a:lnTo>
                <a:lnTo>
                  <a:pt x="3425277" y="621216"/>
                </a:lnTo>
                <a:close/>
              </a:path>
              <a:path w="3741420" h="813435">
                <a:moveTo>
                  <a:pt x="3501715" y="236223"/>
                </a:moveTo>
                <a:lnTo>
                  <a:pt x="3435094" y="242003"/>
                </a:lnTo>
                <a:lnTo>
                  <a:pt x="3378054" y="259342"/>
                </a:lnTo>
                <a:lnTo>
                  <a:pt x="3332833" y="286734"/>
                </a:lnTo>
                <a:lnTo>
                  <a:pt x="3299627" y="322670"/>
                </a:lnTo>
                <a:lnTo>
                  <a:pt x="3280072" y="364135"/>
                </a:lnTo>
                <a:lnTo>
                  <a:pt x="3273554" y="410123"/>
                </a:lnTo>
                <a:lnTo>
                  <a:pt x="3275364" y="437326"/>
                </a:lnTo>
                <a:lnTo>
                  <a:pt x="3289899" y="483063"/>
                </a:lnTo>
                <a:lnTo>
                  <a:pt x="3317941" y="517114"/>
                </a:lnTo>
                <a:lnTo>
                  <a:pt x="3352580" y="541742"/>
                </a:lnTo>
                <a:lnTo>
                  <a:pt x="3393341" y="558328"/>
                </a:lnTo>
                <a:lnTo>
                  <a:pt x="3443601" y="572903"/>
                </a:lnTo>
                <a:lnTo>
                  <a:pt x="3472501" y="580002"/>
                </a:lnTo>
                <a:lnTo>
                  <a:pt x="3498732" y="586913"/>
                </a:lnTo>
                <a:lnTo>
                  <a:pt x="3539454" y="599981"/>
                </a:lnTo>
                <a:lnTo>
                  <a:pt x="3572812" y="620462"/>
                </a:lnTo>
                <a:lnTo>
                  <a:pt x="3579095" y="641320"/>
                </a:lnTo>
                <a:lnTo>
                  <a:pt x="3577958" y="650933"/>
                </a:lnTo>
                <a:lnTo>
                  <a:pt x="3551479" y="679769"/>
                </a:lnTo>
                <a:lnTo>
                  <a:pt x="3511767" y="686555"/>
                </a:lnTo>
                <a:lnTo>
                  <a:pt x="3734504" y="686555"/>
                </a:lnTo>
                <a:lnTo>
                  <a:pt x="3739209" y="666325"/>
                </a:lnTo>
                <a:lnTo>
                  <a:pt x="3740975" y="642325"/>
                </a:lnTo>
                <a:lnTo>
                  <a:pt x="3738617" y="614682"/>
                </a:lnTo>
                <a:lnTo>
                  <a:pt x="3723025" y="568443"/>
                </a:lnTo>
                <a:lnTo>
                  <a:pt x="3694553" y="533512"/>
                </a:lnTo>
                <a:lnTo>
                  <a:pt x="3660385" y="508381"/>
                </a:lnTo>
                <a:lnTo>
                  <a:pt x="3620373" y="491544"/>
                </a:lnTo>
                <a:lnTo>
                  <a:pt x="3569569" y="475461"/>
                </a:lnTo>
                <a:lnTo>
                  <a:pt x="3514484" y="461388"/>
                </a:lnTo>
                <a:lnTo>
                  <a:pt x="3492644" y="455357"/>
                </a:lnTo>
                <a:lnTo>
                  <a:pt x="3448523" y="436509"/>
                </a:lnTo>
                <a:lnTo>
                  <a:pt x="3434387" y="407107"/>
                </a:lnTo>
                <a:lnTo>
                  <a:pt x="3435388" y="397621"/>
                </a:lnTo>
                <a:lnTo>
                  <a:pt x="3470054" y="366899"/>
                </a:lnTo>
                <a:lnTo>
                  <a:pt x="3496689" y="363884"/>
                </a:lnTo>
                <a:lnTo>
                  <a:pt x="3721466" y="363884"/>
                </a:lnTo>
                <a:lnTo>
                  <a:pt x="3715792" y="349308"/>
                </a:lnTo>
                <a:lnTo>
                  <a:pt x="3694942" y="316765"/>
                </a:lnTo>
                <a:lnTo>
                  <a:pt x="3667574" y="288493"/>
                </a:lnTo>
                <a:lnTo>
                  <a:pt x="3634590" y="265625"/>
                </a:lnTo>
                <a:lnTo>
                  <a:pt x="3595953" y="249290"/>
                </a:lnTo>
                <a:lnTo>
                  <a:pt x="3551661" y="239490"/>
                </a:lnTo>
                <a:lnTo>
                  <a:pt x="3501715" y="236223"/>
                </a:lnTo>
                <a:close/>
              </a:path>
              <a:path w="3741420" h="813435">
                <a:moveTo>
                  <a:pt x="3721466" y="363884"/>
                </a:moveTo>
                <a:lnTo>
                  <a:pt x="3496689" y="363884"/>
                </a:lnTo>
                <a:lnTo>
                  <a:pt x="3513396" y="364952"/>
                </a:lnTo>
                <a:lnTo>
                  <a:pt x="3528337" y="368156"/>
                </a:lnTo>
                <a:lnTo>
                  <a:pt x="3562853" y="390270"/>
                </a:lnTo>
                <a:lnTo>
                  <a:pt x="3579095" y="427211"/>
                </a:lnTo>
                <a:lnTo>
                  <a:pt x="3737938" y="427211"/>
                </a:lnTo>
                <a:lnTo>
                  <a:pt x="3730124" y="386124"/>
                </a:lnTo>
                <a:lnTo>
                  <a:pt x="3721466" y="3638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719597" y="2604904"/>
            <a:ext cx="6008016" cy="398438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719597" y="5805899"/>
            <a:ext cx="4898433" cy="300053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710459" y="8384833"/>
            <a:ext cx="8108409" cy="394291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8357850" y="10991850"/>
            <a:ext cx="1495174" cy="26562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C1A35FB-AB71-2581-2828-A05CB1277C90}"/>
              </a:ext>
            </a:extLst>
          </p:cNvPr>
          <p:cNvSpPr txBox="1"/>
          <p:nvPr/>
        </p:nvSpPr>
        <p:spPr>
          <a:xfrm>
            <a:off x="7613650" y="3042046"/>
            <a:ext cx="72945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latin typeface="+mn-lt"/>
              </a:rPr>
              <a:t>Active number of users per semester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761668-051F-D276-EDB2-79D29880775A}"/>
              </a:ext>
            </a:extLst>
          </p:cNvPr>
          <p:cNvSpPr txBox="1"/>
          <p:nvPr/>
        </p:nvSpPr>
        <p:spPr>
          <a:xfrm>
            <a:off x="7613650" y="6223149"/>
            <a:ext cx="873406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latin typeface="+mn-lt"/>
              </a:rPr>
              <a:t>Number of times reviews are marked as helpful per semester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603E064-3FCC-13E1-8BA3-43662E12251A}"/>
              </a:ext>
            </a:extLst>
          </p:cNvPr>
          <p:cNvSpPr txBox="1"/>
          <p:nvPr/>
        </p:nvSpPr>
        <p:spPr>
          <a:xfrm>
            <a:off x="7613650" y="8815886"/>
            <a:ext cx="69814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sz="3200" dirty="0">
                <a:latin typeface="+mn-lt"/>
              </a:rPr>
              <a:t>Courses reviewed per semester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160" y="9603740"/>
            <a:ext cx="20093940" cy="1864360"/>
          </a:xfrm>
          <a:custGeom>
            <a:avLst/>
            <a:gdLst/>
            <a:ahLst/>
            <a:cxnLst/>
            <a:rect l="l" t="t" r="r" b="b"/>
            <a:pathLst>
              <a:path w="20093940" h="1864359">
                <a:moveTo>
                  <a:pt x="20093629" y="0"/>
                </a:moveTo>
                <a:lnTo>
                  <a:pt x="20093629" y="1863817"/>
                </a:lnTo>
                <a:lnTo>
                  <a:pt x="0" y="1863817"/>
                </a:lnTo>
                <a:lnTo>
                  <a:pt x="0" y="0"/>
                </a:lnTo>
                <a:lnTo>
                  <a:pt x="20093629" y="0"/>
                </a:lnTo>
                <a:close/>
              </a:path>
            </a:pathLst>
          </a:custGeom>
          <a:solidFill>
            <a:srgbClr val="FFF2C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998371" y="3836133"/>
            <a:ext cx="1720214" cy="1909445"/>
          </a:xfrm>
          <a:custGeom>
            <a:avLst/>
            <a:gdLst/>
            <a:ahLst/>
            <a:cxnLst/>
            <a:rect l="l" t="t" r="r" b="b"/>
            <a:pathLst>
              <a:path w="1720215" h="1909445">
                <a:moveTo>
                  <a:pt x="732600" y="0"/>
                </a:moveTo>
                <a:lnTo>
                  <a:pt x="781879" y="220"/>
                </a:lnTo>
                <a:lnTo>
                  <a:pt x="831169" y="5545"/>
                </a:lnTo>
                <a:lnTo>
                  <a:pt x="880267" y="15625"/>
                </a:lnTo>
                <a:lnTo>
                  <a:pt x="928969" y="30112"/>
                </a:lnTo>
                <a:lnTo>
                  <a:pt x="977069" y="48657"/>
                </a:lnTo>
                <a:lnTo>
                  <a:pt x="1024364" y="70911"/>
                </a:lnTo>
                <a:lnTo>
                  <a:pt x="1070650" y="96527"/>
                </a:lnTo>
                <a:lnTo>
                  <a:pt x="1115721" y="125156"/>
                </a:lnTo>
                <a:lnTo>
                  <a:pt x="1159374" y="156448"/>
                </a:lnTo>
                <a:lnTo>
                  <a:pt x="1201405" y="190056"/>
                </a:lnTo>
                <a:lnTo>
                  <a:pt x="1238077" y="222366"/>
                </a:lnTo>
                <a:lnTo>
                  <a:pt x="1273344" y="256287"/>
                </a:lnTo>
                <a:lnTo>
                  <a:pt x="1307312" y="291803"/>
                </a:lnTo>
                <a:lnTo>
                  <a:pt x="1340086" y="328902"/>
                </a:lnTo>
                <a:lnTo>
                  <a:pt x="1371771" y="367566"/>
                </a:lnTo>
                <a:lnTo>
                  <a:pt x="1402472" y="407782"/>
                </a:lnTo>
                <a:lnTo>
                  <a:pt x="1432295" y="449536"/>
                </a:lnTo>
                <a:lnTo>
                  <a:pt x="1461344" y="492812"/>
                </a:lnTo>
                <a:lnTo>
                  <a:pt x="1489726" y="537595"/>
                </a:lnTo>
                <a:lnTo>
                  <a:pt x="1517545" y="583871"/>
                </a:lnTo>
                <a:lnTo>
                  <a:pt x="1544906" y="631626"/>
                </a:lnTo>
                <a:lnTo>
                  <a:pt x="1572382" y="681686"/>
                </a:lnTo>
                <a:lnTo>
                  <a:pt x="1596172" y="727447"/>
                </a:lnTo>
                <a:lnTo>
                  <a:pt x="1618914" y="774088"/>
                </a:lnTo>
                <a:lnTo>
                  <a:pt x="1640251" y="821450"/>
                </a:lnTo>
                <a:lnTo>
                  <a:pt x="1659825" y="869370"/>
                </a:lnTo>
                <a:lnTo>
                  <a:pt x="1677278" y="917689"/>
                </a:lnTo>
                <a:lnTo>
                  <a:pt x="1692251" y="966244"/>
                </a:lnTo>
                <a:lnTo>
                  <a:pt x="1704388" y="1014876"/>
                </a:lnTo>
                <a:lnTo>
                  <a:pt x="1713330" y="1063423"/>
                </a:lnTo>
                <a:lnTo>
                  <a:pt x="1718720" y="1111725"/>
                </a:lnTo>
                <a:lnTo>
                  <a:pt x="1720200" y="1159620"/>
                </a:lnTo>
                <a:lnTo>
                  <a:pt x="1717411" y="1206948"/>
                </a:lnTo>
                <a:lnTo>
                  <a:pt x="1709916" y="1253939"/>
                </a:lnTo>
                <a:lnTo>
                  <a:pt x="1698024" y="1300063"/>
                </a:lnTo>
                <a:lnTo>
                  <a:pt x="1682057" y="1345161"/>
                </a:lnTo>
                <a:lnTo>
                  <a:pt x="1662335" y="1389076"/>
                </a:lnTo>
                <a:lnTo>
                  <a:pt x="1639179" y="1431650"/>
                </a:lnTo>
                <a:lnTo>
                  <a:pt x="1612910" y="1472725"/>
                </a:lnTo>
                <a:lnTo>
                  <a:pt x="1583848" y="1512143"/>
                </a:lnTo>
                <a:lnTo>
                  <a:pt x="1552315" y="1549746"/>
                </a:lnTo>
                <a:lnTo>
                  <a:pt x="1518630" y="1585376"/>
                </a:lnTo>
                <a:lnTo>
                  <a:pt x="1483116" y="1618875"/>
                </a:lnTo>
                <a:lnTo>
                  <a:pt x="1446091" y="1650086"/>
                </a:lnTo>
                <a:lnTo>
                  <a:pt x="1407878" y="1678849"/>
                </a:lnTo>
                <a:lnTo>
                  <a:pt x="1365052" y="1707352"/>
                </a:lnTo>
                <a:lnTo>
                  <a:pt x="1321224" y="1733025"/>
                </a:lnTo>
                <a:lnTo>
                  <a:pt x="1276423" y="1756095"/>
                </a:lnTo>
                <a:lnTo>
                  <a:pt x="1230675" y="1776792"/>
                </a:lnTo>
                <a:lnTo>
                  <a:pt x="1184010" y="1795345"/>
                </a:lnTo>
                <a:lnTo>
                  <a:pt x="1136456" y="1811981"/>
                </a:lnTo>
                <a:lnTo>
                  <a:pt x="1088039" y="1826931"/>
                </a:lnTo>
                <a:lnTo>
                  <a:pt x="1038788" y="1840423"/>
                </a:lnTo>
                <a:lnTo>
                  <a:pt x="988732" y="1852685"/>
                </a:lnTo>
                <a:lnTo>
                  <a:pt x="937897" y="1863948"/>
                </a:lnTo>
                <a:lnTo>
                  <a:pt x="886313" y="1874438"/>
                </a:lnTo>
                <a:lnTo>
                  <a:pt x="828804" y="1885216"/>
                </a:lnTo>
                <a:lnTo>
                  <a:pt x="776616" y="1893859"/>
                </a:lnTo>
                <a:lnTo>
                  <a:pt x="724295" y="1901031"/>
                </a:lnTo>
                <a:lnTo>
                  <a:pt x="672103" y="1906276"/>
                </a:lnTo>
                <a:lnTo>
                  <a:pt x="620303" y="1909142"/>
                </a:lnTo>
                <a:lnTo>
                  <a:pt x="569157" y="1909175"/>
                </a:lnTo>
                <a:lnTo>
                  <a:pt x="518929" y="1905921"/>
                </a:lnTo>
                <a:lnTo>
                  <a:pt x="469882" y="1898925"/>
                </a:lnTo>
                <a:lnTo>
                  <a:pt x="422277" y="1887735"/>
                </a:lnTo>
                <a:lnTo>
                  <a:pt x="376379" y="1871897"/>
                </a:lnTo>
                <a:lnTo>
                  <a:pt x="332449" y="1850956"/>
                </a:lnTo>
                <a:lnTo>
                  <a:pt x="293810" y="1826639"/>
                </a:lnTo>
                <a:lnTo>
                  <a:pt x="257158" y="1797944"/>
                </a:lnTo>
                <a:lnTo>
                  <a:pt x="222584" y="1765258"/>
                </a:lnTo>
                <a:lnTo>
                  <a:pt x="190177" y="1728965"/>
                </a:lnTo>
                <a:lnTo>
                  <a:pt x="160026" y="1689451"/>
                </a:lnTo>
                <a:lnTo>
                  <a:pt x="132222" y="1647101"/>
                </a:lnTo>
                <a:lnTo>
                  <a:pt x="106853" y="1602300"/>
                </a:lnTo>
                <a:lnTo>
                  <a:pt x="84009" y="1555433"/>
                </a:lnTo>
                <a:lnTo>
                  <a:pt x="63779" y="1506885"/>
                </a:lnTo>
                <a:lnTo>
                  <a:pt x="46253" y="1457043"/>
                </a:lnTo>
                <a:lnTo>
                  <a:pt x="31521" y="1406290"/>
                </a:lnTo>
                <a:lnTo>
                  <a:pt x="19671" y="1355012"/>
                </a:lnTo>
                <a:lnTo>
                  <a:pt x="10750" y="1303659"/>
                </a:lnTo>
                <a:lnTo>
                  <a:pt x="4614" y="1252265"/>
                </a:lnTo>
                <a:lnTo>
                  <a:pt x="1089" y="1200892"/>
                </a:lnTo>
                <a:lnTo>
                  <a:pt x="0" y="1149604"/>
                </a:lnTo>
                <a:lnTo>
                  <a:pt x="1171" y="1098465"/>
                </a:lnTo>
                <a:lnTo>
                  <a:pt x="4429" y="1047537"/>
                </a:lnTo>
                <a:lnTo>
                  <a:pt x="9599" y="996884"/>
                </a:lnTo>
                <a:lnTo>
                  <a:pt x="16505" y="946570"/>
                </a:lnTo>
                <a:lnTo>
                  <a:pt x="24974" y="896657"/>
                </a:lnTo>
                <a:lnTo>
                  <a:pt x="34830" y="847209"/>
                </a:lnTo>
                <a:lnTo>
                  <a:pt x="45899" y="798289"/>
                </a:lnTo>
                <a:lnTo>
                  <a:pt x="58006" y="749961"/>
                </a:lnTo>
                <a:lnTo>
                  <a:pt x="72229" y="698009"/>
                </a:lnTo>
                <a:lnTo>
                  <a:pt x="87558" y="646976"/>
                </a:lnTo>
                <a:lnTo>
                  <a:pt x="104106" y="596959"/>
                </a:lnTo>
                <a:lnTo>
                  <a:pt x="121985" y="548053"/>
                </a:lnTo>
                <a:lnTo>
                  <a:pt x="141305" y="500356"/>
                </a:lnTo>
                <a:lnTo>
                  <a:pt x="162178" y="453965"/>
                </a:lnTo>
                <a:lnTo>
                  <a:pt x="184717" y="408976"/>
                </a:lnTo>
                <a:lnTo>
                  <a:pt x="209033" y="365487"/>
                </a:lnTo>
                <a:lnTo>
                  <a:pt x="235237" y="323593"/>
                </a:lnTo>
                <a:lnTo>
                  <a:pt x="263441" y="283392"/>
                </a:lnTo>
                <a:lnTo>
                  <a:pt x="293758" y="244980"/>
                </a:lnTo>
                <a:lnTo>
                  <a:pt x="329699" y="204933"/>
                </a:lnTo>
                <a:lnTo>
                  <a:pt x="368048" y="167491"/>
                </a:lnTo>
                <a:lnTo>
                  <a:pt x="408563" y="132973"/>
                </a:lnTo>
                <a:lnTo>
                  <a:pt x="451003" y="101698"/>
                </a:lnTo>
                <a:lnTo>
                  <a:pt x="495129" y="73984"/>
                </a:lnTo>
                <a:lnTo>
                  <a:pt x="540699" y="50151"/>
                </a:lnTo>
                <a:lnTo>
                  <a:pt x="587471" y="30516"/>
                </a:lnTo>
                <a:lnTo>
                  <a:pt x="635206" y="15401"/>
                </a:lnTo>
                <a:lnTo>
                  <a:pt x="683663" y="5122"/>
                </a:lnTo>
                <a:lnTo>
                  <a:pt x="732600" y="0"/>
                </a:lnTo>
                <a:close/>
              </a:path>
            </a:pathLst>
          </a:custGeom>
          <a:solidFill>
            <a:srgbClr val="FFE3F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1442828" y="3864046"/>
            <a:ext cx="1925320" cy="1720850"/>
          </a:xfrm>
          <a:custGeom>
            <a:avLst/>
            <a:gdLst/>
            <a:ahLst/>
            <a:cxnLst/>
            <a:rect l="l" t="t" r="r" b="b"/>
            <a:pathLst>
              <a:path w="1925319" h="1720850">
                <a:moveTo>
                  <a:pt x="1917368" y="582881"/>
                </a:moveTo>
                <a:lnTo>
                  <a:pt x="1923753" y="631744"/>
                </a:lnTo>
                <a:lnTo>
                  <a:pt x="1925081" y="681304"/>
                </a:lnTo>
                <a:lnTo>
                  <a:pt x="1921671" y="731310"/>
                </a:lnTo>
                <a:lnTo>
                  <a:pt x="1913840" y="781514"/>
                </a:lnTo>
                <a:lnTo>
                  <a:pt x="1901907" y="831666"/>
                </a:lnTo>
                <a:lnTo>
                  <a:pt x="1886189" y="881518"/>
                </a:lnTo>
                <a:lnTo>
                  <a:pt x="1867006" y="930819"/>
                </a:lnTo>
                <a:lnTo>
                  <a:pt x="1844675" y="979321"/>
                </a:lnTo>
                <a:lnTo>
                  <a:pt x="1819514" y="1026774"/>
                </a:lnTo>
                <a:lnTo>
                  <a:pt x="1791842" y="1072929"/>
                </a:lnTo>
                <a:lnTo>
                  <a:pt x="1764738" y="1113600"/>
                </a:lnTo>
                <a:lnTo>
                  <a:pt x="1735851" y="1153095"/>
                </a:lnTo>
                <a:lnTo>
                  <a:pt x="1705207" y="1191517"/>
                </a:lnTo>
                <a:lnTo>
                  <a:pt x="1672837" y="1228966"/>
                </a:lnTo>
                <a:lnTo>
                  <a:pt x="1638768" y="1265547"/>
                </a:lnTo>
                <a:lnTo>
                  <a:pt x="1603030" y="1301360"/>
                </a:lnTo>
                <a:lnTo>
                  <a:pt x="1565650" y="1336509"/>
                </a:lnTo>
                <a:lnTo>
                  <a:pt x="1526657" y="1371096"/>
                </a:lnTo>
                <a:lnTo>
                  <a:pt x="1486081" y="1405224"/>
                </a:lnTo>
                <a:lnTo>
                  <a:pt x="1443949" y="1438994"/>
                </a:lnTo>
                <a:lnTo>
                  <a:pt x="1400290" y="1472509"/>
                </a:lnTo>
                <a:lnTo>
                  <a:pt x="1354363" y="1506446"/>
                </a:lnTo>
                <a:lnTo>
                  <a:pt x="1312204" y="1536154"/>
                </a:lnTo>
                <a:lnTo>
                  <a:pt x="1269031" y="1564941"/>
                </a:lnTo>
                <a:lnTo>
                  <a:pt x="1224957" y="1592433"/>
                </a:lnTo>
                <a:lnTo>
                  <a:pt x="1180093" y="1618252"/>
                </a:lnTo>
                <a:lnTo>
                  <a:pt x="1134550" y="1642022"/>
                </a:lnTo>
                <a:lnTo>
                  <a:pt x="1088440" y="1663368"/>
                </a:lnTo>
                <a:lnTo>
                  <a:pt x="1041874" y="1681912"/>
                </a:lnTo>
                <a:lnTo>
                  <a:pt x="994963" y="1697280"/>
                </a:lnTo>
                <a:lnTo>
                  <a:pt x="947820" y="1709094"/>
                </a:lnTo>
                <a:lnTo>
                  <a:pt x="900556" y="1716979"/>
                </a:lnTo>
                <a:lnTo>
                  <a:pt x="853281" y="1720558"/>
                </a:lnTo>
                <a:lnTo>
                  <a:pt x="805710" y="1719428"/>
                </a:lnTo>
                <a:lnTo>
                  <a:pt x="758408" y="1713825"/>
                </a:lnTo>
                <a:lnTo>
                  <a:pt x="711577" y="1704045"/>
                </a:lnTo>
                <a:lnTo>
                  <a:pt x="665415" y="1690387"/>
                </a:lnTo>
                <a:lnTo>
                  <a:pt x="620122" y="1673145"/>
                </a:lnTo>
                <a:lnTo>
                  <a:pt x="575897" y="1652618"/>
                </a:lnTo>
                <a:lnTo>
                  <a:pt x="532940" y="1629101"/>
                </a:lnTo>
                <a:lnTo>
                  <a:pt x="491450" y="1602891"/>
                </a:lnTo>
                <a:lnTo>
                  <a:pt x="451627" y="1574285"/>
                </a:lnTo>
                <a:lnTo>
                  <a:pt x="413671" y="1543580"/>
                </a:lnTo>
                <a:lnTo>
                  <a:pt x="377780" y="1511072"/>
                </a:lnTo>
                <a:lnTo>
                  <a:pt x="344155" y="1477058"/>
                </a:lnTo>
                <a:lnTo>
                  <a:pt x="310169" y="1438439"/>
                </a:lnTo>
                <a:lnTo>
                  <a:pt x="278855" y="1398447"/>
                </a:lnTo>
                <a:lnTo>
                  <a:pt x="249989" y="1357141"/>
                </a:lnTo>
                <a:lnTo>
                  <a:pt x="223348" y="1314580"/>
                </a:lnTo>
                <a:lnTo>
                  <a:pt x="198709" y="1270822"/>
                </a:lnTo>
                <a:lnTo>
                  <a:pt x="175849" y="1225926"/>
                </a:lnTo>
                <a:lnTo>
                  <a:pt x="154545" y="1179950"/>
                </a:lnTo>
                <a:lnTo>
                  <a:pt x="134575" y="1132951"/>
                </a:lnTo>
                <a:lnTo>
                  <a:pt x="115715" y="1084990"/>
                </a:lnTo>
                <a:lnTo>
                  <a:pt x="97742" y="1036123"/>
                </a:lnTo>
                <a:lnTo>
                  <a:pt x="80433" y="986410"/>
                </a:lnTo>
                <a:lnTo>
                  <a:pt x="62045" y="930864"/>
                </a:lnTo>
                <a:lnTo>
                  <a:pt x="46486" y="880306"/>
                </a:lnTo>
                <a:lnTo>
                  <a:pt x="32367" y="829417"/>
                </a:lnTo>
                <a:lnTo>
                  <a:pt x="20175" y="778399"/>
                </a:lnTo>
                <a:lnTo>
                  <a:pt x="10392" y="727450"/>
                </a:lnTo>
                <a:lnTo>
                  <a:pt x="3506" y="676770"/>
                </a:lnTo>
                <a:lnTo>
                  <a:pt x="0" y="626559"/>
                </a:lnTo>
                <a:lnTo>
                  <a:pt x="359" y="577017"/>
                </a:lnTo>
                <a:lnTo>
                  <a:pt x="5068" y="528342"/>
                </a:lnTo>
                <a:lnTo>
                  <a:pt x="14612" y="480735"/>
                </a:lnTo>
                <a:lnTo>
                  <a:pt x="29477" y="434395"/>
                </a:lnTo>
                <a:lnTo>
                  <a:pt x="48397" y="392845"/>
                </a:lnTo>
                <a:lnTo>
                  <a:pt x="71921" y="352679"/>
                </a:lnTo>
                <a:lnTo>
                  <a:pt x="99678" y="314036"/>
                </a:lnTo>
                <a:lnTo>
                  <a:pt x="131301" y="277058"/>
                </a:lnTo>
                <a:lnTo>
                  <a:pt x="166418" y="241884"/>
                </a:lnTo>
                <a:lnTo>
                  <a:pt x="204660" y="208655"/>
                </a:lnTo>
                <a:lnTo>
                  <a:pt x="245657" y="177510"/>
                </a:lnTo>
                <a:lnTo>
                  <a:pt x="289040" y="148591"/>
                </a:lnTo>
                <a:lnTo>
                  <a:pt x="334438" y="122038"/>
                </a:lnTo>
                <a:lnTo>
                  <a:pt x="381483" y="97991"/>
                </a:lnTo>
                <a:lnTo>
                  <a:pt x="429804" y="76589"/>
                </a:lnTo>
                <a:lnTo>
                  <a:pt x="479031" y="57975"/>
                </a:lnTo>
                <a:lnTo>
                  <a:pt x="528725" y="42252"/>
                </a:lnTo>
                <a:lnTo>
                  <a:pt x="578833" y="29284"/>
                </a:lnTo>
                <a:lnTo>
                  <a:pt x="629270" y="18906"/>
                </a:lnTo>
                <a:lnTo>
                  <a:pt x="679948" y="10953"/>
                </a:lnTo>
                <a:lnTo>
                  <a:pt x="730783" y="5261"/>
                </a:lnTo>
                <a:lnTo>
                  <a:pt x="781688" y="1665"/>
                </a:lnTo>
                <a:lnTo>
                  <a:pt x="832576" y="0"/>
                </a:lnTo>
                <a:lnTo>
                  <a:pt x="883363" y="101"/>
                </a:lnTo>
                <a:lnTo>
                  <a:pt x="933961" y="1804"/>
                </a:lnTo>
                <a:lnTo>
                  <a:pt x="984285" y="4944"/>
                </a:lnTo>
                <a:lnTo>
                  <a:pt x="1034248" y="9357"/>
                </a:lnTo>
                <a:lnTo>
                  <a:pt x="1083766" y="14877"/>
                </a:lnTo>
                <a:lnTo>
                  <a:pt x="1137155" y="22009"/>
                </a:lnTo>
                <a:lnTo>
                  <a:pt x="1189782" y="30362"/>
                </a:lnTo>
                <a:lnTo>
                  <a:pt x="1241566" y="40057"/>
                </a:lnTo>
                <a:lnTo>
                  <a:pt x="1292426" y="51220"/>
                </a:lnTo>
                <a:lnTo>
                  <a:pt x="1342281" y="63974"/>
                </a:lnTo>
                <a:lnTo>
                  <a:pt x="1391050" y="78442"/>
                </a:lnTo>
                <a:lnTo>
                  <a:pt x="1438653" y="94749"/>
                </a:lnTo>
                <a:lnTo>
                  <a:pt x="1485008" y="113017"/>
                </a:lnTo>
                <a:lnTo>
                  <a:pt x="1530034" y="133371"/>
                </a:lnTo>
                <a:lnTo>
                  <a:pt x="1573650" y="155934"/>
                </a:lnTo>
                <a:lnTo>
                  <a:pt x="1615776" y="180830"/>
                </a:lnTo>
                <a:lnTo>
                  <a:pt x="1660278" y="211080"/>
                </a:lnTo>
                <a:lnTo>
                  <a:pt x="1702522" y="244065"/>
                </a:lnTo>
                <a:lnTo>
                  <a:pt x="1742160" y="279588"/>
                </a:lnTo>
                <a:lnTo>
                  <a:pt x="1778842" y="317455"/>
                </a:lnTo>
                <a:lnTo>
                  <a:pt x="1812221" y="357468"/>
                </a:lnTo>
                <a:lnTo>
                  <a:pt x="1841948" y="399432"/>
                </a:lnTo>
                <a:lnTo>
                  <a:pt x="1867675" y="443151"/>
                </a:lnTo>
                <a:lnTo>
                  <a:pt x="1889052" y="488430"/>
                </a:lnTo>
                <a:lnTo>
                  <a:pt x="1905733" y="535072"/>
                </a:lnTo>
                <a:lnTo>
                  <a:pt x="1917368" y="582881"/>
                </a:lnTo>
                <a:close/>
              </a:path>
            </a:pathLst>
          </a:custGeom>
          <a:solidFill>
            <a:srgbClr val="FFE3F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5867995" y="3856127"/>
            <a:ext cx="1911985" cy="1750060"/>
          </a:xfrm>
          <a:custGeom>
            <a:avLst/>
            <a:gdLst/>
            <a:ahLst/>
            <a:cxnLst/>
            <a:rect l="l" t="t" r="r" b="b"/>
            <a:pathLst>
              <a:path w="1911984" h="1750060">
                <a:moveTo>
                  <a:pt x="1858810" y="342938"/>
                </a:moveTo>
                <a:lnTo>
                  <a:pt x="1878244" y="388223"/>
                </a:lnTo>
                <a:lnTo>
                  <a:pt x="1893001" y="435553"/>
                </a:lnTo>
                <a:lnTo>
                  <a:pt x="1903319" y="484602"/>
                </a:lnTo>
                <a:lnTo>
                  <a:pt x="1909438" y="535043"/>
                </a:lnTo>
                <a:lnTo>
                  <a:pt x="1911595" y="586551"/>
                </a:lnTo>
                <a:lnTo>
                  <a:pt x="1910028" y="638797"/>
                </a:lnTo>
                <a:lnTo>
                  <a:pt x="1904977" y="691458"/>
                </a:lnTo>
                <a:lnTo>
                  <a:pt x="1896678" y="744204"/>
                </a:lnTo>
                <a:lnTo>
                  <a:pt x="1885372" y="796712"/>
                </a:lnTo>
                <a:lnTo>
                  <a:pt x="1871296" y="848653"/>
                </a:lnTo>
                <a:lnTo>
                  <a:pt x="1856275" y="895163"/>
                </a:lnTo>
                <a:lnTo>
                  <a:pt x="1839218" y="941026"/>
                </a:lnTo>
                <a:lnTo>
                  <a:pt x="1820179" y="986333"/>
                </a:lnTo>
                <a:lnTo>
                  <a:pt x="1799215" y="1031175"/>
                </a:lnTo>
                <a:lnTo>
                  <a:pt x="1776379" y="1075642"/>
                </a:lnTo>
                <a:lnTo>
                  <a:pt x="1751728" y="1119826"/>
                </a:lnTo>
                <a:lnTo>
                  <a:pt x="1725317" y="1163816"/>
                </a:lnTo>
                <a:lnTo>
                  <a:pt x="1697201" y="1207705"/>
                </a:lnTo>
                <a:lnTo>
                  <a:pt x="1667436" y="1251581"/>
                </a:lnTo>
                <a:lnTo>
                  <a:pt x="1636076" y="1295537"/>
                </a:lnTo>
                <a:lnTo>
                  <a:pt x="1603178" y="1339663"/>
                </a:lnTo>
                <a:lnTo>
                  <a:pt x="1568213" y="1384811"/>
                </a:lnTo>
                <a:lnTo>
                  <a:pt x="1535722" y="1424866"/>
                </a:lnTo>
                <a:lnTo>
                  <a:pt x="1502007" y="1464310"/>
                </a:lnTo>
                <a:lnTo>
                  <a:pt x="1467071" y="1502752"/>
                </a:lnTo>
                <a:lnTo>
                  <a:pt x="1430919" y="1539800"/>
                </a:lnTo>
                <a:lnTo>
                  <a:pt x="1393558" y="1575061"/>
                </a:lnTo>
                <a:lnTo>
                  <a:pt x="1354991" y="1608143"/>
                </a:lnTo>
                <a:lnTo>
                  <a:pt x="1315224" y="1638653"/>
                </a:lnTo>
                <a:lnTo>
                  <a:pt x="1274262" y="1666199"/>
                </a:lnTo>
                <a:lnTo>
                  <a:pt x="1232110" y="1690389"/>
                </a:lnTo>
                <a:lnTo>
                  <a:pt x="1188772" y="1710831"/>
                </a:lnTo>
                <a:lnTo>
                  <a:pt x="1144254" y="1727132"/>
                </a:lnTo>
                <a:lnTo>
                  <a:pt x="1098168" y="1738983"/>
                </a:lnTo>
                <a:lnTo>
                  <a:pt x="1051126" y="1746456"/>
                </a:lnTo>
                <a:lnTo>
                  <a:pt x="1003400" y="1749782"/>
                </a:lnTo>
                <a:lnTo>
                  <a:pt x="955263" y="1749193"/>
                </a:lnTo>
                <a:lnTo>
                  <a:pt x="906988" y="1744920"/>
                </a:lnTo>
                <a:lnTo>
                  <a:pt x="858847" y="1737195"/>
                </a:lnTo>
                <a:lnTo>
                  <a:pt x="811113" y="1726248"/>
                </a:lnTo>
                <a:lnTo>
                  <a:pt x="764059" y="1712310"/>
                </a:lnTo>
                <a:lnTo>
                  <a:pt x="717957" y="1695613"/>
                </a:lnTo>
                <a:lnTo>
                  <a:pt x="673080" y="1676389"/>
                </a:lnTo>
                <a:lnTo>
                  <a:pt x="629701" y="1654868"/>
                </a:lnTo>
                <a:lnTo>
                  <a:pt x="588092" y="1631281"/>
                </a:lnTo>
                <a:lnTo>
                  <a:pt x="544884" y="1603360"/>
                </a:lnTo>
                <a:lnTo>
                  <a:pt x="503874" y="1573393"/>
                </a:lnTo>
                <a:lnTo>
                  <a:pt x="464862" y="1541495"/>
                </a:lnTo>
                <a:lnTo>
                  <a:pt x="427650" y="1507784"/>
                </a:lnTo>
                <a:lnTo>
                  <a:pt x="392039" y="1472377"/>
                </a:lnTo>
                <a:lnTo>
                  <a:pt x="357830" y="1435390"/>
                </a:lnTo>
                <a:lnTo>
                  <a:pt x="324825" y="1396941"/>
                </a:lnTo>
                <a:lnTo>
                  <a:pt x="292826" y="1357145"/>
                </a:lnTo>
                <a:lnTo>
                  <a:pt x="261632" y="1316121"/>
                </a:lnTo>
                <a:lnTo>
                  <a:pt x="231046" y="1273985"/>
                </a:lnTo>
                <a:lnTo>
                  <a:pt x="200869" y="1230853"/>
                </a:lnTo>
                <a:lnTo>
                  <a:pt x="168067" y="1182402"/>
                </a:lnTo>
                <a:lnTo>
                  <a:pt x="139344" y="1137981"/>
                </a:lnTo>
                <a:lnTo>
                  <a:pt x="111918" y="1092851"/>
                </a:lnTo>
                <a:lnTo>
                  <a:pt x="86309" y="1047072"/>
                </a:lnTo>
                <a:lnTo>
                  <a:pt x="63039" y="1000704"/>
                </a:lnTo>
                <a:lnTo>
                  <a:pt x="42628" y="953807"/>
                </a:lnTo>
                <a:lnTo>
                  <a:pt x="25598" y="906443"/>
                </a:lnTo>
                <a:lnTo>
                  <a:pt x="12469" y="858670"/>
                </a:lnTo>
                <a:lnTo>
                  <a:pt x="3763" y="810549"/>
                </a:lnTo>
                <a:lnTo>
                  <a:pt x="0" y="762141"/>
                </a:lnTo>
                <a:lnTo>
                  <a:pt x="1701" y="713505"/>
                </a:lnTo>
                <a:lnTo>
                  <a:pt x="8607" y="668376"/>
                </a:lnTo>
                <a:lnTo>
                  <a:pt x="20319" y="623326"/>
                </a:lnTo>
                <a:lnTo>
                  <a:pt x="36521" y="578590"/>
                </a:lnTo>
                <a:lnTo>
                  <a:pt x="56894" y="534406"/>
                </a:lnTo>
                <a:lnTo>
                  <a:pt x="81121" y="491007"/>
                </a:lnTo>
                <a:lnTo>
                  <a:pt x="108884" y="448629"/>
                </a:lnTo>
                <a:lnTo>
                  <a:pt x="139865" y="407509"/>
                </a:lnTo>
                <a:lnTo>
                  <a:pt x="173747" y="367881"/>
                </a:lnTo>
                <a:lnTo>
                  <a:pt x="210213" y="329982"/>
                </a:lnTo>
                <a:lnTo>
                  <a:pt x="248944" y="294046"/>
                </a:lnTo>
                <a:lnTo>
                  <a:pt x="289622" y="260309"/>
                </a:lnTo>
                <a:lnTo>
                  <a:pt x="331931" y="229008"/>
                </a:lnTo>
                <a:lnTo>
                  <a:pt x="375476" y="200362"/>
                </a:lnTo>
                <a:lnTo>
                  <a:pt x="420168" y="174255"/>
                </a:lnTo>
                <a:lnTo>
                  <a:pt x="465881" y="150551"/>
                </a:lnTo>
                <a:lnTo>
                  <a:pt x="512486" y="129115"/>
                </a:lnTo>
                <a:lnTo>
                  <a:pt x="559857" y="109811"/>
                </a:lnTo>
                <a:lnTo>
                  <a:pt x="607864" y="92506"/>
                </a:lnTo>
                <a:lnTo>
                  <a:pt x="656382" y="77063"/>
                </a:lnTo>
                <a:lnTo>
                  <a:pt x="705281" y="63348"/>
                </a:lnTo>
                <a:lnTo>
                  <a:pt x="754435" y="51226"/>
                </a:lnTo>
                <a:lnTo>
                  <a:pt x="803716" y="40561"/>
                </a:lnTo>
                <a:lnTo>
                  <a:pt x="852997" y="31218"/>
                </a:lnTo>
                <a:lnTo>
                  <a:pt x="902149" y="23063"/>
                </a:lnTo>
                <a:lnTo>
                  <a:pt x="955465" y="15406"/>
                </a:lnTo>
                <a:lnTo>
                  <a:pt x="1008380" y="9130"/>
                </a:lnTo>
                <a:lnTo>
                  <a:pt x="1060849" y="4377"/>
                </a:lnTo>
                <a:lnTo>
                  <a:pt x="1112828" y="1286"/>
                </a:lnTo>
                <a:lnTo>
                  <a:pt x="1164273" y="0"/>
                </a:lnTo>
                <a:lnTo>
                  <a:pt x="1215140" y="658"/>
                </a:lnTo>
                <a:lnTo>
                  <a:pt x="1265384" y="3403"/>
                </a:lnTo>
                <a:lnTo>
                  <a:pt x="1314961" y="8375"/>
                </a:lnTo>
                <a:lnTo>
                  <a:pt x="1363827" y="15715"/>
                </a:lnTo>
                <a:lnTo>
                  <a:pt x="1411937" y="25564"/>
                </a:lnTo>
                <a:lnTo>
                  <a:pt x="1459249" y="38063"/>
                </a:lnTo>
                <a:lnTo>
                  <a:pt x="1510300" y="55069"/>
                </a:lnTo>
                <a:lnTo>
                  <a:pt x="1559922" y="75322"/>
                </a:lnTo>
                <a:lnTo>
                  <a:pt x="1607726" y="98726"/>
                </a:lnTo>
                <a:lnTo>
                  <a:pt x="1653323" y="125189"/>
                </a:lnTo>
                <a:lnTo>
                  <a:pt x="1696325" y="154617"/>
                </a:lnTo>
                <a:lnTo>
                  <a:pt x="1736343" y="186915"/>
                </a:lnTo>
                <a:lnTo>
                  <a:pt x="1772989" y="221990"/>
                </a:lnTo>
                <a:lnTo>
                  <a:pt x="1805875" y="259748"/>
                </a:lnTo>
                <a:lnTo>
                  <a:pt x="1834611" y="300095"/>
                </a:lnTo>
                <a:lnTo>
                  <a:pt x="1858810" y="342938"/>
                </a:lnTo>
                <a:close/>
              </a:path>
            </a:pathLst>
          </a:custGeom>
          <a:solidFill>
            <a:srgbClr val="FFE3F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17599" y="3392566"/>
            <a:ext cx="2439716" cy="2439716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952546" y="3214561"/>
            <a:ext cx="2774784" cy="2575837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31382" y="3125559"/>
            <a:ext cx="3743341" cy="2643898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252248" y="838759"/>
            <a:ext cx="9579446" cy="1072553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97155" y="6353481"/>
            <a:ext cx="3689819" cy="963865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316782" y="6322069"/>
            <a:ext cx="3295835" cy="959719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0859640" y="6322069"/>
            <a:ext cx="3745402" cy="963865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5796615" y="6521015"/>
            <a:ext cx="3454662" cy="298922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5444556" y="3078440"/>
            <a:ext cx="2701488" cy="2680546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8246748" y="10849764"/>
            <a:ext cx="1495174" cy="26562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123</TotalTime>
  <Words>20</Words>
  <Application>Microsoft Office PowerPoint</Application>
  <PresentationFormat>Custom</PresentationFormat>
  <Paragraphs>3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4" baseType="lpstr"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Aditi Joshi</cp:lastModifiedBy>
  <cp:revision>7</cp:revision>
  <dcterms:created xsi:type="dcterms:W3CDTF">2024-04-22T03:54:34Z</dcterms:created>
  <dcterms:modified xsi:type="dcterms:W3CDTF">2024-04-25T23:18:06Z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LastSaved">
    <vt:filetime>2024-04-22T00:00:00Z</vt:filetime>
  </property>
  <property fmtid="{D5CDD505-2E9C-101B-9397-08002B2CF9AE}" pid="3" name="Producer">
    <vt:lpwstr>3-Heights(TM) PDF Security Shell 4.8.25.2 (http://www.pdf-tools.com)</vt:lpwstr>
  </property>
</Properties>
</file>